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media/image39.jpg" ContentType="image/png"/>
  <Override PartName="/ppt/ink/ink15.xml" ContentType="application/inkml+xml"/>
  <Override PartName="/ppt/media/image41.jpg" ContentType="image/png"/>
  <Override PartName="/ppt/media/image42.jpg" ContentType="image/png"/>
  <Override PartName="/ppt/ink/ink16.xml" ContentType="application/inkml+xml"/>
  <Override PartName="/ppt/media/image44.jpg" ContentType="image/png"/>
  <Override PartName="/ppt/ink/ink17.xml" ContentType="application/inkml+xml"/>
  <Override PartName="/ppt/media/image46.jpg" ContentType="image/png"/>
  <Override PartName="/ppt/ink/ink18.xml" ContentType="application/inkml+xml"/>
  <Override PartName="/ppt/media/image48.jpg" ContentType="image/png"/>
  <Override PartName="/ppt/ink/ink19.xml" ContentType="application/inkml+xml"/>
  <Override PartName="/ppt/media/image50.jpg" ContentType="image/png"/>
  <Override PartName="/ppt/media/image51.jpg" ContentType="image/png"/>
  <Override PartName="/ppt/ink/ink20.xml" ContentType="application/inkml+xml"/>
  <Override PartName="/ppt/media/image53.jpg" ContentType="image/png"/>
  <Override PartName="/ppt/ink/ink2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"/>
    <p:sldMasterId id="2147483660" r:id="rId13"/>
  </p:sldMasterIdLst>
  <p:notesMasterIdLst>
    <p:notesMasterId r:id="rId49"/>
  </p:notesMasterIdLst>
  <p:sldIdLst>
    <p:sldId id="391" r:id="rId14"/>
    <p:sldId id="377" r:id="rId15"/>
    <p:sldId id="414" r:id="rId16"/>
    <p:sldId id="413" r:id="rId17"/>
    <p:sldId id="395" r:id="rId18"/>
    <p:sldId id="394" r:id="rId19"/>
    <p:sldId id="396" r:id="rId20"/>
    <p:sldId id="397" r:id="rId21"/>
    <p:sldId id="398" r:id="rId22"/>
    <p:sldId id="399" r:id="rId23"/>
    <p:sldId id="400" r:id="rId24"/>
    <p:sldId id="401" r:id="rId25"/>
    <p:sldId id="403" r:id="rId26"/>
    <p:sldId id="402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412" r:id="rId35"/>
    <p:sldId id="411" r:id="rId36"/>
    <p:sldId id="419" r:id="rId37"/>
    <p:sldId id="425" r:id="rId38"/>
    <p:sldId id="424" r:id="rId39"/>
    <p:sldId id="415" r:id="rId40"/>
    <p:sldId id="416" r:id="rId41"/>
    <p:sldId id="417" r:id="rId42"/>
    <p:sldId id="420" r:id="rId43"/>
    <p:sldId id="422" r:id="rId44"/>
    <p:sldId id="421" r:id="rId45"/>
    <p:sldId id="418" r:id="rId46"/>
    <p:sldId id="423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CC6600"/>
    <a:srgbClr val="A4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9593CD-5AD2-4147-9D22-1F465D519112}" v="15" dt="2021-05-30T13:07:18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8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2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customXml" Target="../customXml/item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tableStyles" Target="tableStyles.xml"/><Relationship Id="rId5" Type="http://schemas.openxmlformats.org/officeDocument/2006/relationships/customXml" Target="../customXml/item5.xml"/><Relationship Id="rId10" Type="http://schemas.openxmlformats.org/officeDocument/2006/relationships/customXml" Target="../customXml/item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8" Type="http://schemas.openxmlformats.org/officeDocument/2006/relationships/customXml" Target="../customXml/item8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Marvin R. Imperial" userId="c5118018-74d5-4421-be4d-7197191e5b08" providerId="ADAL" clId="{FEB03BF6-B4BF-401B-963A-EBE146928677}"/>
    <pc:docChg chg="undo custSel addSld delSld modSld sldOrd">
      <pc:chgData name="Joseph Marvin R. Imperial" userId="c5118018-74d5-4421-be4d-7197191e5b08" providerId="ADAL" clId="{FEB03BF6-B4BF-401B-963A-EBE146928677}" dt="2021-05-11T02:21:39.921" v="1794" actId="478"/>
      <pc:docMkLst>
        <pc:docMk/>
      </pc:docMkLst>
      <pc:sldChg chg="modSp">
        <pc:chgData name="Joseph Marvin R. Imperial" userId="c5118018-74d5-4421-be4d-7197191e5b08" providerId="ADAL" clId="{FEB03BF6-B4BF-401B-963A-EBE146928677}" dt="2021-05-03T06:23:12.924" v="36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FEB03BF6-B4BF-401B-963A-EBE146928677}" dt="2021-05-03T06:23:12.924" v="36" actId="20577"/>
          <ac:spMkLst>
            <pc:docMk/>
            <pc:sldMk cId="769809006" sldId="256"/>
            <ac:spMk id="12" creationId="{3B95F0FF-3312-4F15-A3FC-1E4D0A0C4CA3}"/>
          </ac:spMkLst>
        </pc:spChg>
      </pc:sldChg>
    </pc:docChg>
  </pc:docChgLst>
  <pc:docChgLst>
    <pc:chgData name="Joseph Marvin R. Imperial" userId="c5118018-74d5-4421-be4d-7197191e5b08" providerId="ADAL" clId="{70D03E3A-137A-44E5-9725-706554D6E372}"/>
    <pc:docChg chg="undo custSel addSld delSld modSld sldOrd">
      <pc:chgData name="Joseph Marvin R. Imperial" userId="c5118018-74d5-4421-be4d-7197191e5b08" providerId="ADAL" clId="{70D03E3A-137A-44E5-9725-706554D6E372}" dt="2021-04-10T13:20:12.491" v="1565" actId="47"/>
      <pc:docMkLst>
        <pc:docMk/>
      </pc:docMkLst>
    </pc:docChg>
  </pc:docChgLst>
  <pc:docChgLst>
    <pc:chgData name="Joseph Marvin R. Imperial" userId="c5118018-74d5-4421-be4d-7197191e5b08" providerId="ADAL" clId="{AB9EEC7B-5938-AB4A-BBF1-2D08914B856E}"/>
    <pc:docChg chg="addSld delSld">
      <pc:chgData name="Joseph Marvin R. Imperial" userId="c5118018-74d5-4421-be4d-7197191e5b08" providerId="ADAL" clId="{AB9EEC7B-5938-AB4A-BBF1-2D08914B856E}" dt="2021-04-20T00:57:02.237" v="3" actId="2696"/>
      <pc:docMkLst>
        <pc:docMk/>
      </pc:docMkLst>
    </pc:docChg>
  </pc:docChgLst>
  <pc:docChgLst>
    <pc:chgData name="Joseph Marvin R. Imperial" userId="c5118018-74d5-4421-be4d-7197191e5b08" providerId="ADAL" clId="{8B587F43-1B51-4416-B410-57F8B9E236B1}"/>
    <pc:docChg chg="undo custSel addSld delSld modSld">
      <pc:chgData name="Joseph Marvin R. Imperial" userId="c5118018-74d5-4421-be4d-7197191e5b08" providerId="ADAL" clId="{8B587F43-1B51-4416-B410-57F8B9E236B1}" dt="2021-03-24T12:30:06.351" v="559" actId="5793"/>
      <pc:docMkLst>
        <pc:docMk/>
      </pc:docMkLst>
    </pc:docChg>
  </pc:docChgLst>
  <pc:docChgLst>
    <pc:chgData name="Joseph Marvin R. Imperial" userId="c5118018-74d5-4421-be4d-7197191e5b08" providerId="ADAL" clId="{7B9593CD-5AD2-4147-9D22-1F465D519112}"/>
    <pc:docChg chg="undo custSel addSld delSld modSld">
      <pc:chgData name="Joseph Marvin R. Imperial" userId="c5118018-74d5-4421-be4d-7197191e5b08" providerId="ADAL" clId="{7B9593CD-5AD2-4147-9D22-1F465D519112}" dt="2021-05-30T13:07:18.514" v="224"/>
      <pc:docMkLst>
        <pc:docMk/>
      </pc:docMkLst>
      <pc:sldChg chg="modSp">
        <pc:chgData name="Joseph Marvin R. Imperial" userId="c5118018-74d5-4421-be4d-7197191e5b08" providerId="ADAL" clId="{7B9593CD-5AD2-4147-9D22-1F465D519112}" dt="2021-05-30T12:10:49.020" v="19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7B9593CD-5AD2-4147-9D22-1F465D519112}" dt="2021-05-30T12:10:49.020" v="19" actId="20577"/>
          <ac:spMkLst>
            <pc:docMk/>
            <pc:sldMk cId="769809006" sldId="256"/>
            <ac:spMk id="12" creationId="{3B95F0FF-3312-4F15-A3FC-1E4D0A0C4CA3}"/>
          </ac:spMkLst>
        </pc:sp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967792713" sldId="33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6704892" sldId="33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49928827" sldId="33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868837627" sldId="33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301940745" sldId="340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49170268" sldId="34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055363422" sldId="342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569310516" sldId="34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851685677" sldId="34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31542612" sldId="34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92625666" sldId="35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44746734" sldId="35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387911841" sldId="355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004444735" sldId="35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82311154" sldId="35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082460575" sldId="358"/>
        </pc:sldMkLst>
      </pc:sldChg>
      <pc:sldChg chg="addSp delSp modSp">
        <pc:chgData name="Joseph Marvin R. Imperial" userId="c5118018-74d5-4421-be4d-7197191e5b08" providerId="ADAL" clId="{7B9593CD-5AD2-4147-9D22-1F465D519112}" dt="2021-05-30T12:20:21.575" v="160" actId="14100"/>
        <pc:sldMkLst>
          <pc:docMk/>
          <pc:sldMk cId="3904011051" sldId="359"/>
        </pc:sldMkLst>
        <pc:spChg chg="mod">
          <ac:chgData name="Joseph Marvin R. Imperial" userId="c5118018-74d5-4421-be4d-7197191e5b08" providerId="ADAL" clId="{7B9593CD-5AD2-4147-9D22-1F465D519112}" dt="2021-05-30T12:19:36.180" v="150" actId="20577"/>
          <ac:spMkLst>
            <pc:docMk/>
            <pc:sldMk cId="3904011051" sldId="359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20:21.575" v="160" actId="14100"/>
          <ac:spMkLst>
            <pc:docMk/>
            <pc:sldMk cId="3904011051" sldId="359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7B9593CD-5AD2-4147-9D22-1F465D519112}" dt="2021-05-30T12:20:10.813" v="158" actId="1076"/>
          <ac:picMkLst>
            <pc:docMk/>
            <pc:sldMk cId="3904011051" sldId="359"/>
            <ac:picMk id="1026" creationId="{1AF94212-A2E3-4A3D-887B-04264313AE75}"/>
          </ac:picMkLst>
        </pc:picChg>
        <pc:inkChg chg="del">
          <ac:chgData name="Joseph Marvin R. Imperial" userId="c5118018-74d5-4421-be4d-7197191e5b08" providerId="ADAL" clId="{7B9593CD-5AD2-4147-9D22-1F465D519112}" dt="2021-05-30T12:10:55.752" v="21" actId="478"/>
          <ac:inkMkLst>
            <pc:docMk/>
            <pc:sldMk cId="3904011051" sldId="359"/>
            <ac:inkMk id="2" creationId="{0DF12781-546F-4EED-BF83-34DB409A7421}"/>
          </ac:inkMkLst>
        </pc:inkChg>
      </pc:sldChg>
      <pc:sldChg chg="addSp modSp add">
        <pc:chgData name="Joseph Marvin R. Imperial" userId="c5118018-74d5-4421-be4d-7197191e5b08" providerId="ADAL" clId="{7B9593CD-5AD2-4147-9D22-1F465D519112}" dt="2021-05-30T12:29:21.732" v="192" actId="1076"/>
        <pc:sldMkLst>
          <pc:docMk/>
          <pc:sldMk cId="3295718141" sldId="360"/>
        </pc:sldMkLst>
        <pc:picChg chg="add mod">
          <ac:chgData name="Joseph Marvin R. Imperial" userId="c5118018-74d5-4421-be4d-7197191e5b08" providerId="ADAL" clId="{7B9593CD-5AD2-4147-9D22-1F465D519112}" dt="2021-05-30T12:29:21.732" v="192" actId="1076"/>
          <ac:picMkLst>
            <pc:docMk/>
            <pc:sldMk cId="3295718141" sldId="360"/>
            <ac:picMk id="2" creationId="{15BD23B1-43D5-4685-9839-FAADF8AAD8FA}"/>
          </ac:picMkLst>
        </pc:picChg>
      </pc:sldChg>
      <pc:sldChg chg="del">
        <pc:chgData name="Joseph Marvin R. Imperial" userId="c5118018-74d5-4421-be4d-7197191e5b08" providerId="ADAL" clId="{7B9593CD-5AD2-4147-9D22-1F465D519112}" dt="2021-05-30T12:10:59.249" v="23" actId="47"/>
        <pc:sldMkLst>
          <pc:docMk/>
          <pc:sldMk cId="3514676008" sldId="360"/>
        </pc:sldMkLst>
      </pc:sldChg>
      <pc:sldChg chg="addSp delSp add">
        <pc:chgData name="Joseph Marvin R. Imperial" userId="c5118018-74d5-4421-be4d-7197191e5b08" providerId="ADAL" clId="{7B9593CD-5AD2-4147-9D22-1F465D519112}" dt="2021-05-30T13:07:18.514" v="224"/>
        <pc:sldMkLst>
          <pc:docMk/>
          <pc:sldMk cId="1418044141" sldId="361"/>
        </pc:sldMkLst>
        <pc:spChg chg="del">
          <ac:chgData name="Joseph Marvin R. Imperial" userId="c5118018-74d5-4421-be4d-7197191e5b08" providerId="ADAL" clId="{7B9593CD-5AD2-4147-9D22-1F465D519112}" dt="2021-05-30T13:07:05.659" v="219"/>
          <ac:spMkLst>
            <pc:docMk/>
            <pc:sldMk cId="1418044141" sldId="361"/>
            <ac:spMk id="5" creationId="{EC47D021-EEC4-42AC-B4C3-BC584CB5BC9D}"/>
          </ac:spMkLst>
        </pc:spChg>
        <pc:spChg chg="del">
          <ac:chgData name="Joseph Marvin R. Imperial" userId="c5118018-74d5-4421-be4d-7197191e5b08" providerId="ADAL" clId="{7B9593CD-5AD2-4147-9D22-1F465D519112}" dt="2021-05-30T13:07:05.659" v="219"/>
          <ac:spMkLst>
            <pc:docMk/>
            <pc:sldMk cId="1418044141" sldId="361"/>
            <ac:spMk id="10" creationId="{D5BBEC35-40CA-42D4-BC38-E13B39A6DA8E}"/>
          </ac:spMkLst>
        </pc:spChg>
        <pc:spChg chg="del">
          <ac:chgData name="Joseph Marvin R. Imperial" userId="c5118018-74d5-4421-be4d-7197191e5b08" providerId="ADAL" clId="{7B9593CD-5AD2-4147-9D22-1F465D519112}" dt="2021-05-30T13:07:14.947" v="221" actId="478"/>
          <ac:spMkLst>
            <pc:docMk/>
            <pc:sldMk cId="1418044141" sldId="361"/>
            <ac:spMk id="13" creationId="{251B30DC-ACC5-404F-B51D-13612F115E3E}"/>
          </ac:spMkLst>
        </pc:spChg>
        <pc:spChg chg="del">
          <ac:chgData name="Joseph Marvin R. Imperial" userId="c5118018-74d5-4421-be4d-7197191e5b08" providerId="ADAL" clId="{7B9593CD-5AD2-4147-9D22-1F465D519112}" dt="2021-05-30T13:07:17.659" v="223" actId="478"/>
          <ac:spMkLst>
            <pc:docMk/>
            <pc:sldMk cId="1418044141" sldId="361"/>
            <ac:spMk id="14" creationId="{ACC57CA2-30CA-4DDD-A941-8B9CC393DAFA}"/>
          </ac:spMkLst>
        </pc:spChg>
        <pc:spChg chg="del">
          <ac:chgData name="Joseph Marvin R. Imperial" userId="c5118018-74d5-4421-be4d-7197191e5b08" providerId="ADAL" clId="{7B9593CD-5AD2-4147-9D22-1F465D519112}" dt="2021-05-30T13:07:16.623" v="222" actId="478"/>
          <ac:spMkLst>
            <pc:docMk/>
            <pc:sldMk cId="1418044141" sldId="361"/>
            <ac:spMk id="15" creationId="{31237222-F604-49F1-8989-AF06AF20EDD3}"/>
          </ac:spMkLst>
        </pc:spChg>
        <pc:picChg chg="add">
          <ac:chgData name="Joseph Marvin R. Imperial" userId="c5118018-74d5-4421-be4d-7197191e5b08" providerId="ADAL" clId="{7B9593CD-5AD2-4147-9D22-1F465D519112}" dt="2021-05-30T13:07:18.514" v="224"/>
          <ac:picMkLst>
            <pc:docMk/>
            <pc:sldMk cId="1418044141" sldId="361"/>
            <ac:picMk id="12" creationId="{59E308A4-4144-4EED-968F-9032B0988726}"/>
          </ac:picMkLst>
        </pc:picChg>
        <pc:picChg chg="add del">
          <ac:chgData name="Joseph Marvin R. Imperial" userId="c5118018-74d5-4421-be4d-7197191e5b08" providerId="ADAL" clId="{7B9593CD-5AD2-4147-9D22-1F465D519112}" dt="2021-05-30T13:07:07.619" v="220" actId="21"/>
          <ac:picMkLst>
            <pc:docMk/>
            <pc:sldMk cId="1418044141" sldId="361"/>
            <ac:picMk id="2050" creationId="{6657BC6F-78C4-4FBF-9EC4-6220935BFD4D}"/>
          </ac:picMkLst>
        </pc:picChg>
      </pc:sldChg>
      <pc:sldChg chg="add">
        <pc:chgData name="Joseph Marvin R. Imperial" userId="c5118018-74d5-4421-be4d-7197191e5b08" providerId="ADAL" clId="{7B9593CD-5AD2-4147-9D22-1F465D519112}" dt="2021-05-30T12:11:01.086" v="29"/>
        <pc:sldMkLst>
          <pc:docMk/>
          <pc:sldMk cId="2961352316" sldId="362"/>
        </pc:sldMkLst>
      </pc:sldChg>
      <pc:sldChg chg="add">
        <pc:chgData name="Joseph Marvin R. Imperial" userId="c5118018-74d5-4421-be4d-7197191e5b08" providerId="ADAL" clId="{7B9593CD-5AD2-4147-9D22-1F465D519112}" dt="2021-05-30T12:11:01.124" v="31"/>
        <pc:sldMkLst>
          <pc:docMk/>
          <pc:sldMk cId="1731150492" sldId="363"/>
        </pc:sldMkLst>
      </pc:sldChg>
      <pc:sldChg chg="add">
        <pc:chgData name="Joseph Marvin R. Imperial" userId="c5118018-74d5-4421-be4d-7197191e5b08" providerId="ADAL" clId="{7B9593CD-5AD2-4147-9D22-1F465D519112}" dt="2021-05-30T12:11:01.586" v="33"/>
        <pc:sldMkLst>
          <pc:docMk/>
          <pc:sldMk cId="2065730664" sldId="36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717267765" sldId="365"/>
        </pc:sldMkLst>
      </pc:sldChg>
      <pc:sldChg chg="add">
        <pc:chgData name="Joseph Marvin R. Imperial" userId="c5118018-74d5-4421-be4d-7197191e5b08" providerId="ADAL" clId="{7B9593CD-5AD2-4147-9D22-1F465D519112}" dt="2021-05-30T12:11:01.754" v="35"/>
        <pc:sldMkLst>
          <pc:docMk/>
          <pc:sldMk cId="3307047475" sldId="365"/>
        </pc:sldMkLst>
      </pc:sldChg>
      <pc:sldChg chg="add">
        <pc:chgData name="Joseph Marvin R. Imperial" userId="c5118018-74d5-4421-be4d-7197191e5b08" providerId="ADAL" clId="{7B9593CD-5AD2-4147-9D22-1F465D519112}" dt="2021-05-30T12:11:01.904" v="37"/>
        <pc:sldMkLst>
          <pc:docMk/>
          <pc:sldMk cId="1639946181" sldId="366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242638472" sldId="366"/>
        </pc:sldMkLst>
      </pc:sldChg>
      <pc:sldChg chg="add">
        <pc:chgData name="Joseph Marvin R. Imperial" userId="c5118018-74d5-4421-be4d-7197191e5b08" providerId="ADAL" clId="{7B9593CD-5AD2-4147-9D22-1F465D519112}" dt="2021-05-30T12:11:02.317" v="39"/>
        <pc:sldMkLst>
          <pc:docMk/>
          <pc:sldMk cId="3983364693" sldId="36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4258139964" sldId="367"/>
        </pc:sldMkLst>
      </pc:sldChg>
      <pc:sldChg chg="add">
        <pc:chgData name="Joseph Marvin R. Imperial" userId="c5118018-74d5-4421-be4d-7197191e5b08" providerId="ADAL" clId="{7B9593CD-5AD2-4147-9D22-1F465D519112}" dt="2021-05-30T12:11:02.534" v="41"/>
        <pc:sldMkLst>
          <pc:docMk/>
          <pc:sldMk cId="192861902" sldId="36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157335689" sldId="368"/>
        </pc:sldMkLst>
      </pc:sldChg>
      <pc:sldChg chg="add">
        <pc:chgData name="Joseph Marvin R. Imperial" userId="c5118018-74d5-4421-be4d-7197191e5b08" providerId="ADAL" clId="{7B9593CD-5AD2-4147-9D22-1F465D519112}" dt="2021-05-30T12:11:02.705" v="43"/>
        <pc:sldMkLst>
          <pc:docMk/>
          <pc:sldMk cId="2862533806" sldId="36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965506370" sldId="369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632298179" sldId="370"/>
        </pc:sldMkLst>
      </pc:sldChg>
      <pc:sldChg chg="modSp add">
        <pc:chgData name="Joseph Marvin R. Imperial" userId="c5118018-74d5-4421-be4d-7197191e5b08" providerId="ADAL" clId="{7B9593CD-5AD2-4147-9D22-1F465D519112}" dt="2021-05-30T12:17:17.775" v="119" actId="113"/>
        <pc:sldMkLst>
          <pc:docMk/>
          <pc:sldMk cId="4054941394" sldId="370"/>
        </pc:sldMkLst>
        <pc:spChg chg="mod">
          <ac:chgData name="Joseph Marvin R. Imperial" userId="c5118018-74d5-4421-be4d-7197191e5b08" providerId="ADAL" clId="{7B9593CD-5AD2-4147-9D22-1F465D519112}" dt="2021-05-30T12:17:03.820" v="114" actId="20577"/>
          <ac:spMkLst>
            <pc:docMk/>
            <pc:sldMk cId="4054941394" sldId="370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17:17.775" v="119" actId="113"/>
          <ac:spMkLst>
            <pc:docMk/>
            <pc:sldMk cId="4054941394" sldId="370"/>
            <ac:spMk id="10" creationId="{D5BBEC35-40CA-42D4-BC38-E13B39A6DA8E}"/>
          </ac:spMkLst>
        </pc:spChg>
      </pc:sldChg>
      <pc:sldChg chg="modSp add">
        <pc:chgData name="Joseph Marvin R. Imperial" userId="c5118018-74d5-4421-be4d-7197191e5b08" providerId="ADAL" clId="{7B9593CD-5AD2-4147-9D22-1F465D519112}" dt="2021-05-30T12:20:58.339" v="182" actId="20577"/>
        <pc:sldMkLst>
          <pc:docMk/>
          <pc:sldMk cId="195386831" sldId="371"/>
        </pc:sldMkLst>
        <pc:spChg chg="mod">
          <ac:chgData name="Joseph Marvin R. Imperial" userId="c5118018-74d5-4421-be4d-7197191e5b08" providerId="ADAL" clId="{7B9593CD-5AD2-4147-9D22-1F465D519112}" dt="2021-05-30T12:20:58.339" v="182" actId="20577"/>
          <ac:spMkLst>
            <pc:docMk/>
            <pc:sldMk cId="195386831" sldId="371"/>
            <ac:spMk id="10" creationId="{D5BBEC35-40CA-42D4-BC38-E13B39A6DA8E}"/>
          </ac:spMkLst>
        </pc:sp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942827210" sldId="37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576394960" sldId="372"/>
        </pc:sldMkLst>
      </pc:sldChg>
      <pc:sldChg chg="modSp add">
        <pc:chgData name="Joseph Marvin R. Imperial" userId="c5118018-74d5-4421-be4d-7197191e5b08" providerId="ADAL" clId="{7B9593CD-5AD2-4147-9D22-1F465D519112}" dt="2021-05-30T12:25:38.352" v="188" actId="20577"/>
        <pc:sldMkLst>
          <pc:docMk/>
          <pc:sldMk cId="1969793757" sldId="372"/>
        </pc:sldMkLst>
        <pc:spChg chg="mod">
          <ac:chgData name="Joseph Marvin R. Imperial" userId="c5118018-74d5-4421-be4d-7197191e5b08" providerId="ADAL" clId="{7B9593CD-5AD2-4147-9D22-1F465D519112}" dt="2021-05-30T12:25:38.352" v="188" actId="20577"/>
          <ac:spMkLst>
            <pc:docMk/>
            <pc:sldMk cId="1969793757" sldId="372"/>
            <ac:spMk id="10" creationId="{D5BBEC35-40CA-42D4-BC38-E13B39A6DA8E}"/>
          </ac:spMkLst>
        </pc:spChg>
      </pc:sldChg>
      <pc:sldChg chg="addSp modSp add">
        <pc:chgData name="Joseph Marvin R. Imperial" userId="c5118018-74d5-4421-be4d-7197191e5b08" providerId="ADAL" clId="{7B9593CD-5AD2-4147-9D22-1F465D519112}" dt="2021-05-30T12:42:59.556" v="217" actId="1076"/>
        <pc:sldMkLst>
          <pc:docMk/>
          <pc:sldMk cId="1270611829" sldId="373"/>
        </pc:sldMkLst>
        <pc:spChg chg="mod">
          <ac:chgData name="Joseph Marvin R. Imperial" userId="c5118018-74d5-4421-be4d-7197191e5b08" providerId="ADAL" clId="{7B9593CD-5AD2-4147-9D22-1F465D519112}" dt="2021-05-30T12:42:55.067" v="213" actId="20577"/>
          <ac:spMkLst>
            <pc:docMk/>
            <pc:sldMk cId="1270611829" sldId="373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7B9593CD-5AD2-4147-9D22-1F465D519112}" dt="2021-05-30T12:42:57.350" v="215" actId="5793"/>
          <ac:spMkLst>
            <pc:docMk/>
            <pc:sldMk cId="1270611829" sldId="373"/>
            <ac:spMk id="10" creationId="{D5BBEC35-40CA-42D4-BC38-E13B39A6DA8E}"/>
          </ac:spMkLst>
        </pc:spChg>
        <pc:picChg chg="add mod">
          <ac:chgData name="Joseph Marvin R. Imperial" userId="c5118018-74d5-4421-be4d-7197191e5b08" providerId="ADAL" clId="{7B9593CD-5AD2-4147-9D22-1F465D519112}" dt="2021-05-30T12:42:59.556" v="217" actId="1076"/>
          <ac:picMkLst>
            <pc:docMk/>
            <pc:sldMk cId="1270611829" sldId="373"/>
            <ac:picMk id="2" creationId="{E9A140F0-83DD-4A4A-B04B-6120197CB46D}"/>
          </ac:picMkLst>
        </pc:picChg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596101634" sldId="373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94910794" sldId="374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659336731" sldId="375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1120088583" sldId="377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746948870" sldId="378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03460370" sldId="380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3478421773" sldId="381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2626397153" sldId="382"/>
        </pc:sldMkLst>
      </pc:sldChg>
      <pc:sldChg chg="del">
        <pc:chgData name="Joseph Marvin R. Imperial" userId="c5118018-74d5-4421-be4d-7197191e5b08" providerId="ADAL" clId="{7B9593CD-5AD2-4147-9D22-1F465D519112}" dt="2021-05-30T12:06:06.634" v="0" actId="47"/>
        <pc:sldMkLst>
          <pc:docMk/>
          <pc:sldMk cId="713267183" sldId="383"/>
        </pc:sldMkLst>
      </pc:sldChg>
    </pc:docChg>
  </pc:docChgLst>
  <pc:docChgLst>
    <pc:chgData name="Joseph Marvin R. Imperial" userId="c5118018-74d5-4421-be4d-7197191e5b08" providerId="ADAL" clId="{ADAC384E-8ED7-4287-AEF6-F4B3D17184E0}"/>
    <pc:docChg chg="undo custSel addSld delSld modSld sldOrd">
      <pc:chgData name="Joseph Marvin R. Imperial" userId="c5118018-74d5-4421-be4d-7197191e5b08" providerId="ADAL" clId="{ADAC384E-8ED7-4287-AEF6-F4B3D17184E0}" dt="2021-04-20T00:37:47.641" v="1593"/>
      <pc:docMkLst>
        <pc:docMk/>
      </pc:docMkLst>
      <pc:sldChg chg="modSp">
        <pc:chgData name="Joseph Marvin R. Imperial" userId="c5118018-74d5-4421-be4d-7197191e5b08" providerId="ADAL" clId="{ADAC384E-8ED7-4287-AEF6-F4B3D17184E0}" dt="2021-04-17T06:34:45.425" v="11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ADAC384E-8ED7-4287-AEF6-F4B3D17184E0}" dt="2021-04-17T06:34:45.425" v="11" actId="20577"/>
          <ac:spMkLst>
            <pc:docMk/>
            <pc:sldMk cId="769809006" sldId="256"/>
            <ac:spMk id="12" creationId="{3B95F0FF-3312-4F15-A3FC-1E4D0A0C4CA3}"/>
          </ac:spMkLst>
        </pc:spChg>
      </pc:sldChg>
      <pc:sldChg chg="modSp add ord">
        <pc:chgData name="Joseph Marvin R. Imperial" userId="c5118018-74d5-4421-be4d-7197191e5b08" providerId="ADAL" clId="{ADAC384E-8ED7-4287-AEF6-F4B3D17184E0}" dt="2021-04-19T22:21:04.588" v="1414" actId="5793"/>
        <pc:sldMkLst>
          <pc:docMk/>
          <pc:sldMk cId="31654266" sldId="305"/>
        </pc:sldMkLst>
        <pc:spChg chg="mod">
          <ac:chgData name="Joseph Marvin R. Imperial" userId="c5118018-74d5-4421-be4d-7197191e5b08" providerId="ADAL" clId="{ADAC384E-8ED7-4287-AEF6-F4B3D17184E0}" dt="2021-04-19T22:19:43.158" v="1237" actId="20577"/>
          <ac:spMkLst>
            <pc:docMk/>
            <pc:sldMk cId="31654266" sldId="305"/>
            <ac:spMk id="5" creationId="{EC47D021-EEC4-42AC-B4C3-BC584CB5BC9D}"/>
          </ac:spMkLst>
        </pc:spChg>
        <pc:spChg chg="mod">
          <ac:chgData name="Joseph Marvin R. Imperial" userId="c5118018-74d5-4421-be4d-7197191e5b08" providerId="ADAL" clId="{ADAC384E-8ED7-4287-AEF6-F4B3D17184E0}" dt="2021-04-19T22:21:04.588" v="1414" actId="5793"/>
          <ac:spMkLst>
            <pc:docMk/>
            <pc:sldMk cId="31654266" sldId="305"/>
            <ac:spMk id="10" creationId="{D5BBEC35-40CA-42D4-BC38-E13B39A6DA8E}"/>
          </ac:spMkLst>
        </pc:spChg>
      </pc:sldChg>
    </pc:docChg>
  </pc:docChgLst>
  <pc:docChgLst>
    <pc:chgData name="Joseph Marvin R. Imperial" userId="c5118018-74d5-4421-be4d-7197191e5b08" providerId="ADAL" clId="{792B2ED9-4693-4907-A64D-B6C5E3A28BD0}"/>
    <pc:docChg chg="undo custSel addSld delSld modSld sldOrd">
      <pc:chgData name="Joseph Marvin R. Imperial" userId="c5118018-74d5-4421-be4d-7197191e5b08" providerId="ADAL" clId="{792B2ED9-4693-4907-A64D-B6C5E3A28BD0}" dt="2021-05-14T13:54:42.888" v="93"/>
      <pc:docMkLst>
        <pc:docMk/>
      </pc:docMkLst>
      <pc:sldChg chg="modSp">
        <pc:chgData name="Joseph Marvin R. Imperial" userId="c5118018-74d5-4421-be4d-7197191e5b08" providerId="ADAL" clId="{792B2ED9-4693-4907-A64D-B6C5E3A28BD0}" dt="2021-05-14T13:52:36.079" v="43" actId="20577"/>
        <pc:sldMkLst>
          <pc:docMk/>
          <pc:sldMk cId="769809006" sldId="256"/>
        </pc:sldMkLst>
        <pc:spChg chg="mod">
          <ac:chgData name="Joseph Marvin R. Imperial" userId="c5118018-74d5-4421-be4d-7197191e5b08" providerId="ADAL" clId="{792B2ED9-4693-4907-A64D-B6C5E3A28BD0}" dt="2021-05-14T13:52:36.079" v="43" actId="20577"/>
          <ac:spMkLst>
            <pc:docMk/>
            <pc:sldMk cId="769809006" sldId="256"/>
            <ac:spMk id="12" creationId="{3B95F0FF-3312-4F15-A3FC-1E4D0A0C4CA3}"/>
          </ac:spMkLst>
        </pc:spChg>
      </pc:sldChg>
    </pc:docChg>
  </pc:docChgLst>
  <pc:docChgLst>
    <pc:chgData name="Joseph Marvin R. Imperial" userId="c5118018-74d5-4421-be4d-7197191e5b08" providerId="ADAL" clId="{CFD36D65-228D-4335-8677-82884EF40B5B}"/>
    <pc:docChg chg="custSel modSld">
      <pc:chgData name="Joseph Marvin R. Imperial" userId="c5118018-74d5-4421-be4d-7197191e5b08" providerId="ADAL" clId="{CFD36D65-228D-4335-8677-82884EF40B5B}" dt="2021-04-06T01:12:42.719" v="303" actId="20577"/>
      <pc:docMkLst>
        <pc:docMk/>
      </pc:docMkLst>
    </pc:docChg>
  </pc:docChgLst>
  <pc:docChgLst>
    <pc:chgData name="Joseph Marvin R. Imperial" userId="c5118018-74d5-4421-be4d-7197191e5b08" providerId="ADAL" clId="{F8716A2D-2C8A-4D59-956D-1EDCDCBEF5C0}"/>
    <pc:docChg chg="undo custSel addSld modSld sldOrd">
      <pc:chgData name="Joseph Marvin R. Imperial" userId="c5118018-74d5-4421-be4d-7197191e5b08" providerId="ADAL" clId="{F8716A2D-2C8A-4D59-956D-1EDCDCBEF5C0}" dt="2021-04-13T02:19:07.439" v="514" actId="20577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5:47:03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18956 6068 24575,'59'0'0,"0"0"0,-1 0 0,1 0 0,0 0 0,-3 0 0,7 0 0,-3 0 0,6 0 0,4 0 0,-2 0 0,-3 0-1219,0 0 0,-2 0 0,-1 0 1,2 0 1218,-9 0 0,1 0 0,0 0 0,1 0 0,1 0 0,3 0 0,1 0 0,0 0 0,1 0 0,0 0 0,0 0 0,1 0 0,0 0 0,0 0 0,0 0 0,-3 0 0,0 0 0,-1-1 0,1 1 0,-1 1 0,-1 1 0,-1 0 0,1 0 0,-1 1 0,0-1 0,0-2 0,-1 1 0,0-1 0,0 0 0,-1 1 370,11 2 0,1 0 0,-3 0 0,-4-1-370,4-2 0,-4 0 0,-6 0 396,1 0 0,-10 0-396,-15 0 0,-31 0 0,0 0 2603,21 0-2603,22-4 0,13-3 0,-9 2 0,4-1 0,5 0 0,2 0-780,-7 0 0,2 0 0,2 0 0,2 0 0,1-1 0,2 1 780,-4 0 0,1 1 0,2-1 0,1 0 0,1 0 0,1 0 0,0 0 0,0 0-532,-2 0 0,0-1 0,2 0 1,0 0-1,0 0 0,0 1 1,1 0-1,0 0 0,-1 1 532,2 0 0,-1 2 0,1 0 0,0 0 0,1 1 0,-1-1 0,0 0 0,0 0 0,-1-1 0,0-1 0,0-1 0,0-1 0,0 1 0,-1-1 0,1 0 0,-1 1 0,0 1 0,-1 2-373,4 0 1,0 2 0,-1 0 0,-1 1 0,1 1 0,0-1 0,-1-1 0,1 0 372,0-1 0,0 0 0,-1-1 0,1 0 0,-1-1 0,2 2 0,0-1 0,2 1 0,-7 1 0,1 1 0,0 0 0,2 0 0,0 0 0,0 0 0,0 1 0,-1-1 0,-1 0 0,-1 0 0,8 0 0,-1 0 0,0 0 0,-1 0 0,-1 0 0,-1 0 0,0 0 0,-3 0 0,0 0 0,0 0 0,-2 0 0,-1 0 0,-2 0 0,-1 0 0,-2 0 0,19 0 0,-4 0 0,-3 0 0,-4 0 499,-4 0 0,-5 0 1,4 0-500,-3 0 0,3 0 0,3 0 0,3 0 210,-6 0 0,3 0 0,3 0 0,1 0 0,0 0 0,0 0-210,2 0 0,0 0 0,1 0 0,1 0 0,0 0 0,0 0 0,-6 0 0,0 0 0,2 0 0,-1 0 0,0 0 0,0 0 0,-2 0 294,6 0 1,0 0-1,-1 0 1,0 0-1,-2 0 1,-1 0-295,3 0 0,0 0 0,-2 0 0,-2 0 0,-2 0-170,1 0 1,-2 0-1,-3 0 1,0 0 169,9 0 0,-2 0 0,-3 0 366,-10 0 1,-2 0 0,-4 0-367,1 0 0,-2 0 1733,-1 0 1,-4 0-1734,10 0 0,0 0 0,-20 0 0,-6 0 0,-21 0 0</inkml:trace>
  <inkml:trace contextRef="#ctx0" brushRef="#br0" timeOffset="24094">29139 6186 24575,'41'0'0,"-1"0"0,7 0 0,4 0 0,-2 0 0,3 0 0,6 0 0,-4 0 0,10 0 0,5 0 0,-2 0 0,-8 0 0,-2 0 0,-5 0 0,4 0-423,-4 0 0,7 0 0,1 0 0,-3 0 0,-6 0 423,0 1 0,-5-1 0,-2-1 0,22-8 0,-3-3 340,-10 0 0,1-2-340,-3-3 0,4-3 0,-5-1 0,-1-4 0,-1 1 174,16 6 1,-5-1-175,-28-3 0,-5 2 0,21 4 0,-18-14 0,0-5 543,5 9 0,3 0-543,10-18 0,0-4 0,-10 5 0,1 3 0,8 9 0,-3-1 0,-17-11 0,-2 0 0,4 17 0,1 0 0,2-19 0,-4-2 0,-13 11 0,1-1 0,11-9 0,0 0 0,-12 11 0,-2-3 0,2-16 0,-2-4 0,0-1 0,-3-2 0,-6-5 0,-6-2 0,-2 22 0,-3 0 0,0 0 0,-3-19 0,-4 2 0,-10 3 0,-7 0-383,4 10 1,-2-1-1,-4 3 383,-3 5 0,-3 3 0,-3 0 0,7 7 0,-2 0 0,-1 1 0,-2 2-459,-6-1 0,-1 2 1,-3 1-1,1 1 459,-2 1 0,-1 1 0,-2 1 0,0 2 0,-2 2 0,-2 2 0,-1 1 0,-1-1-478,3 0 0,-2 0 1,0-1-1,-1 2 1,2 3 477,5 3 0,0 2 0,1 2 0,0 0 0,-2-1 0,-7-2 0,-1 0 0,0 0 0,-1 1 0,2 1 0,3 2 0,0 2 0,1 0 0,-1 1 0,1-1 0,1 0 0,0-1 0,0 0 0,0 1 0,0 1 0,1 2 0,0 0 0,0 1 0,-1-1 0,0-1 0,-3-3 0,0-2 0,0-1 0,-1 1 0,2 3 0,3 1 0,1 3 0,1 0 0,-2 0 0,0 0 0,-7-2 0,-2 0 0,0-1 0,-1 1 0,1 1-518,-1 0 0,1 1 0,-1 0 0,0 0 0,-1 1 518,9-1 0,-1 0 0,0 0 0,-1 0 0,0 0 0,1 0 0,0-1 0,1 1 0,-1 0 0,0 0 0,0 0 0,-2 1 106,1-1 0,-3 1 0,-1 0 1,0 0-1,2 1 0,4 0 0,5 1-106,-2 2 0,6 1 0,1 1 0,-1-2 0,-13-2 0,-6-2 0,10 2 0,27 6 1391,31 12-1391,0-21 2317,20 21-2317,-4-16 3510,-3 16-3510,-47-21 0,-17 0 0,-13 0 0,5 0 0,-5 0 0,-3 0-815,5 0 1,-2 0-1,-3 0 1,-2 0 814,13 0 0,-2-1 0,-2 1 0,-1 0 0,0 0 0,-1 1-522,6 1 0,-1 1 0,-1 0 1,0 1-1,-1 0 0,1-1 0,-1-1 522,-1-1 0,0 0 0,-1 0 0,1-1 0,0 0 0,0 1 0,0 0 0,-5 2 0,-1 1 0,1 0 0,0 0 0,2 0 0,1-2-306,-4-1 0,2-1 0,1 0 0,2-1 0,1 1 306,-4 0 0,1 0 0,2 0 0,1 0 0,5 0 0,2-1 0,1 1 0,0 1 0,-12 5 0,1 3 0,5-3 0,-5-5 0,3 3 0,8 10 0,0 5 0,2 1 0,-7 4 0,1 1 0,10-8 0,-2-1 0,1 3 608,4 9 1,1 3-1,-1-3-608,-2-10 0,-1-2 0,-1 2 0,-8 10 0,0 5 0,0-3 917,2-5 0,0-1 1,0 1-918,7-3 0,-2 1 0,1 1 0,5-2 0,-16 10 0,3-1 668,11-8 1,-2 1-1,3-3-668,-2-4 0,4 2 0,0 13 0,-2 2 0,-17-9 0,0 2 0,14 18 0,1 1 0,4-23 0,-3-4 0,0 2 0,4 5 0,2 1 0,2-2 303,-3 1 1,2-2-304,-8 6 0,1-2 567,7-10 1,3 0-568,8 6 0,0-3 58,-9-14 1,5 1-59,14 34 0,-5-37 0,21 37 0,0-37 0,0 16 0,0-21 0,0 21 0,0-16 0,0 27 0,0-30 0,0 51 0,0-22 0,9 6 0,3 4 0,-7 1 0,6-3 0,20-6 0,3 0 0,-14 18 0,2-3 0,15-25 0,4-4 0,-1 14 0,1-1 0,1-13 0,3-1 0,-9 3 0,3 4 0,0-3 0,3-6 0,1-3 0,1-1-236,2 4 1,2-1-1,1-1 236,5-2 0,2-2 0,-1-1 0,-4 0 0,1 0 0,-1-1 0,3 1 0,0-1 0,0 2 0,-2 4 0,-2 2 0,2-5 0,2-7 0,1-5 0,1 4 0,4 6 0,2 4 0,1-4-621,-9-7 0,0-2 0,2-1 1,3 3 620,-4 2 0,2 3 0,2 1 0,1-1 0,1-2-524,-4-3 1,2-1 0,0-1 0,1 0 0,1 1-1,-1 0 524,1 2 0,0 1 0,1 0 0,0 0 0,0 0 0,1-2 0,2-1 0,1 0 0,1-2 0,-1 1 0,0-1 0,-2 1 0,-5 0 0,-1 0 0,-1 0 0,0 0 0,0 0 0,0 0-362,0 0 0,0 0 1,0 0-1,-1 0 1,1 0-1,-1 0 362,10 0 0,-1 0 0,0 0 0,1 0 0,-1 0 0,-2 0 0,1 0 0,0 0 0,-1 0 0,1 0 0,1 0 0,0 0 0,0 0 0,2 0 0,1 0 0,-13 0 0,3 0 0,1 0 0,0 0 0,-1 0 0,0 0 0,-3 0 0,11 0 0,-3 0 0,-1 0 0,0 0 0,1 0 0,-6 0 0,2 0 0,-1 0 0,0 0 0,-1 0 0,-3 0-222,9 1 1,-3-1 0,-1 0 0,2-1 221,2-3 0,0-2 0,2 0 0,0 1 0,-9 3 0,0 2 0,1-1 0,1 1 0,0-2 318,1-2 1,2 0 0,0-2 0,-1 2 0,-4 1-319,3 2 0,-2 2 0,-3 0 0,-4-2 0,1-2 0,-5-1 0,-7 1 2815,3 0-2815,-11-8 0,6 10 0,7 2 0,12 3 0,11 3 0,-15-1 0,9 2 0,3 2 0,0 0 0,-5 0 80,0 2 0,-4 1 1,1 0-1,4 2-80,-3-2 0,4 1 0,3 1 0,0 0 0,0 2 0,-3 0 0,-3 1 0,-1 1 0,0 0 0,-1 1 0,-1 0 0,-1-1 0,4 2 0,-3 0 0,0-1 0,0 0 0,2 0 0,6 0 0,4-1 0,-1 0 0,-3-1 0,-6 0 267,5 6 1,-6 0-1,-4-7 1,6-8 0,-9-2-1,4 14 1</inkml:trace>
  <inkml:trace contextRef="#ctx0" brushRef="#br0" timeOffset="50777">18721 6092 24575,'40'0'0,"1"0"0,14 0 0,5 0 0,5 0 0,3 0 0,-16-1 0,1 1 0,7 1 0,-3 2 0,7 1 0,2 1 0,-1 0 0,-6-1 0,6-2 0,-4-1 0,3 1-278,-8 2 1,5 2 0,0 0 0,-2-2 0,-8-3 277,16-10 0,-6-3 0,-2 5 0,-1-2 9,-15-4 0,0-3 0,-1 1-9,20-4 0,-3 1 0,-9 6 0,-4-2 0,-4-7 0,-5 0 0,-1 5 0,9-7 1031,-9-8-1031,-9-16 164,-6 17 0,-1-3-164,-10-26 0,-4-5 0,6 9 0,0-2-288,-7 2 0,-2-5 0,-1 2 288,-1 6 0,-1 0 0,-1-1 0,-1-7 0,-2-3 0,0 1 0,-2 2 0,-1 1 0,-4 0 0,-6 0 0,-4 0 0,2-1 0,4 2 0,3-1 0,-3 1 0,-5 5 0,-3 2 0,0 1 0,-5-11 0,-1 2-111,10 13 1,-1 0-1,-4 5 111,-21 0 0,-1 3 0,10-8 0,-1 1 0,-17 7 0,-5 8 0,11 14 0,-3 3 0,-3-5 0,-4-2 0,0 6 0,8 10 0,1 4 0,-1-1 0,-5-6 0,0-1 0,0 2 0,8 4 0,1 3 0,1 0 0,-20-3 0,2 4 0,13 7 0,1 3 0,-14-6 0,3 3 0,16 11 0,2 5 0,-15 4 0,-1-1 0,8-8 0,3 2 0,0 21 0,0 0 0,0-22 0,2 0 0,14 17 0,0 3 425,-19-6 0,0 0-425,17 1 0,1 1 0,-1-7 0,-2 1 0,1 0 0,-9 15 0,2 2 0,14-14 0,-1 2 0,0 1-243,-6 7 0,-1 3 1,2 0 242,4 4 0,1 1 0,-1 0 0,1-11 0,-2 1 0,0 0 0,3 0 0,0 10 0,3 1 0,-1-4 0,-2-8 0,-1-2 0,5-1 0,2 4 0,5-3 0,-8 18 0,14-10 0,-11 11 0,16-9 537,-6-9 0,1-1-537,10 2 0,0 3 0,0-1 0,0-1 0,0 15 0,21-13 0,-16-7 0,26 10 0,-7-21 0,-8 6 0,25-30 0,-4 9 0,13-11 0,7 0 0,-10 0 0,11 0 0,-9 0 0,9 0 0,-22 0 0,9 0 0,-9 0 0,11 0 0,0 0 0,-10 0 0,7 0 0,-7 0 0,21 0 0,-15 0 0,5 0 0,15 0 0,5 0 0,-13 0 0,3 0 0,-4 0 0,0 0 0,-4 0 0,-8 0 0,0 0 0</inkml:trace>
  <inkml:trace contextRef="#ctx0" brushRef="#br0" timeOffset="60579">19379 6092 24575,'63'0'0,"0"0"0,-11 0 0,8 0 0,4 0 0,0 0 0,-4 0 0,0 0 0,-4 0 0,1 0 0,8 0-752,-12 0 1,5 0 0,5 0-1,1 1 1,1-1 0,-3 0 0,-4-1-1,-5 1 752,9-2 0,-6 0 0,-2-1 0,4-1 0,-3 1 0,4-1 0,0 0 0,-3-1 0,-6-2 477,1-3 1,-6-2-1,-2-3-477,12-13 0,-3-1 519,-3 5 1,-4-2-520,-8-11 0,-4-4 0,-2 0 0,-4-2 0,-1-4 0,-5-3 0,-7-6 0,-2-3 0,5-4 0,-3-2 0,-11 5 0,-3-3 758,4 12 0,0-3 1,-1 0-759,-5-1 0,-2 0 0,-1 0 0,-1-1 0,-1 0 0,-3-2 0,-2 8 0,-3-2 0,0-1 0,-1 2 0,2 2 0,-1 1 0,-1 1 0,-2 0 0,-11-10 0,-3 1 0,2-1 0,6-4 0,2-1 0,-5 5 0,-8 14 0,-4 4 0,0-2 0,1-9 0,-1-2 0,-4 5 0,-9 11 0,-4 5 0,0-1 0,14 4 0,1-3 0,0 3 0,-3 3-247,-3 5 1,-2 4-1,-1 2 1,0 1 246,-13-5 0,0 2 0,-1 3 0,12 5 0,-1 2 0,-1 2 0,1 1 0,0 2 0,0 1 0,0 1 0,0-1 0,0-1 0,0-1 0,-1 2 0,3 3 0,-14 8 0,2 4 0,0 1 0,14-5 0,-1 0 0,1 2 0,1 4 0,0 5 0,1 4 0,1 2 0,-1 1-535,-3 1 1,0 1-1,0 2 1,-2 1 534,7-3 0,-2 1 0,0 2 0,0-1 0,1 1 0,2 0 0,0-1 0,1 1 0,0 0 0,0 1 0,-1 2 0,1 0 0,-1 1 0,3 0 0,1-2-213,2 1 1,2-2-1,1 1 1,1-1 212,-13 12 0,2 0 0,3-2 149,12-9 1,2-1 0,0 1-150,-1 1 0,0 1 0,3 2 0,4 1 0,3 2 0,3 1 0,5 0 0,4 0 0,1 1 0,2 3 0,0 0 0,2-3 558,1 11 1,2-4-559,-1-11 0,0-1 1116,-3 0 1,6-2-1117,20-6 0,6-1 531,-8 5 0,3-2-531,25-3 0,4-4 189,-21-3 0,-2-1-189,-1-5 0,0 0 0,6 4 0,-5 1 0,-9 13 0,12-22 0,-3-1 0,-25 7 0,16-20 0</inkml:trace>
  <inkml:trace contextRef="#ctx0" brushRef="#br0" timeOffset="64363">18956 11454 24575,'44'0'0,"1"0"0,8 0 0,4 0 0,-8-1 0,3 0 0,1 3 0,3 4 0,2 2 0,3-1 0,-1-5 0,4-1 0,1-1 0,-3 2 0,-10 3 0,-1 1 0,0 0 0,1-2-469,10-2 1,2-3-1,0 0 1,-3 1 468,4 0 0,-4 0 0,-2 0 0,-8 1 0,-3-1 0,0-1 67,2-4 0,0-3 1,-1 0-68,10-5 0,-1 0 0,6 0 0,0 0 0,-3-4 0,-1 2 0,0 15 0,-3-2 0,-19-14 0,-3 0 0,10 15 0,-3-3 0,-16-16 0,0-2 0,19 9 0,1 0 701,-9-10 1,0-1-702,9 10 0,-1 2 134,-13-5 1,-1 3-135,26 11 0,-12-28 0,-9 5 0,11-1 0,0-14 0,-21 35 0,6-25 0,-9 8 0,14-14 0,-11-10 0,16 10 0,-37-7 0,26 7 0,-28-10 0,7 11 0,-10-9 0,0-12 0,0-6 0,0 8 0,0-2 0,1 7 0,-2 0 0,-4-3 0,0-1 0,5 2 0,-3 2 0,-12 14 0,-1-1 0,14-9 0,-1 1 0,-18 13 0,0 1 0,18-7 0,1-2 0,-21-12 0,-7 2 0,7 15 0,-3-1 0,1-3 0,-2-4 0,-5 5 0,-7 7 0,-5 5 0,2-1 0,5-2 0,1 0 0,-4 1-271,-10-1 0,-5 2 0,1 2 271,6 3 0,0 3 0,0 3 0,1 5 0,-1 4 0,0-2 0,-6-4 0,1-2 0,0 2 0,8 3 0,1 2 0,0 0 0,-3-4 0,0-2 0,0 3 0,-3 2 0,0 3 0,1-3-163,-13-7 0,1 1 163,12 12 0,-1 4 0,0-4 0,3-10 0,0-3 0,0 3 0,-4 9 0,-1 4 0,1-1 0,2-6 0,2-1 0,-1 2 0,2 4 0,-1 3 0,2 0 0,-20-2 0,2 2 0,2 9 0,1 1 0,-4-10 0,0 3 0,5 21 0,1 2 0,4-13 0,1 1 0,-1 12 0,3 4 0,9-8 0,0 1 0,-4 3 0,1 3 0,8 5 0,1 1 0,-11-2 0,2 5 0,20-3 0,2 4 0,-2-4 0,-21 2 0,1 3 27,19 3 0,3 7 1,-2-3-28,-4-10 0,-3-2 0,2 3 0,4 12 0,3 4 0,-1 1 0,-6-2 0,-3 1 0,4 0 0,6 1 0,3 0 0,1 0 0,-1-1 0,1 1 0,0-3 0,-4 8 0,2-2 109,8-14 0,1 2 0,0-5-109,-1-3 0,0 0 0,-10 18 0,4-2 0,14-2 0,-6-8 0,1-4 0,10-20 730,0 41-730,0-56 0,21 25 0,-16-7 0,14 3 0,4 3 0,3 22 0,1-22 0,4-2 0,18 16 0,-20-25 0,0-1 0,7 8 0,9 16 0,-9-37 0,11 16 0,-20-21 0,14 0 0,-25 0 0,28 0 0,-28 0 0,26 0 0,-16 0 0,0 0 0,6 0 0,-9 0 0,14 0 0,10 0 0,-11 0 0,9 0 0,-9 0 0,-10 0 0,16 0 0,-36-21 0,25 16 0,-8-16 0,-7 21 0,26 0 0,-16-21 0,21 16 0,-10-16 0,-14 21 0,9 0-6784,-27 0 6784,37 0 0,-37 0 0,16 0 0</inkml:trace>
  <inkml:trace contextRef="#ctx0" brushRef="#br0" timeOffset="73270">18603 11407 24575,'55'0'0,"-21"0"0,5 0 0,4 0 0,5 0 0,10 0 0,-10 0 0,8 0 0,5 0 0,4 0 0,1 0 0,0 0 0,-3 0 0,-4 0-1216,0 0 0,-3 0 1,-2 0-1,1 0 0,2 0 1,4 0 1215,-4 0 0,5 0 0,3 0 0,2 0 0,0 0 0,-2 0 0,-1 0 0,-5 0 0,-6 0 0,19 0 0,-7 0 0,-4 0 0,0 0 193,-2 0 0,-1 0 1,0 0-1,-3 0-193,7 0 0,-3 0 0,0 0 443,1 0 0,1 0 0,-7 0-443,-2 0 0,-5 0 0,-1 0 0,-5 0 0,-5 0 3765,11 0-3765,-21 0 0,6 0 0,-30 0 1327,9 0-1327,10 0 0,-16 0 0,16 0 0</inkml:trace>
  <inkml:trace contextRef="#ctx0" brushRef="#br0" timeOffset="74836">18603 11172 24575,'50'0'0,"-1"0"0,1 0 0,10 0 0,2 0 0,7 0 0,-18 0 0,3 0 0,4 0 0,2 0 0,2 0 0,3 0-1093,-6 0 1,4 0 0,3 0 0,1 0-1,2 0 1,-1 0 0,-1 0 0,-1 0-1,-3 0 1046,4 0 0,-3 0 1,-2 0-1,0 0 1,2 0-1,2 0 0,4 0 47,-14 0 0,3 0 0,4 0 0,1 0 0,2 0 0,0 0 0,0 0 0,-1 0 0,-3 0 0,-2 0 0,-4 0 0,-5 0 117,22 0 1,-8 0 0,-4 0 0,0 0 0,3 0-118,-1-1 0,4 1 0,1-1 0,-3 1 0,-5 0 0,-9 2 0,13 3 0,-8 0 0,4-6 0,-8 5 1860,-10 27-1860,0-26 0,-42 16 0,0-21 5218,0 21-5218,0-16 622,0 16 1,0-21 0,0 0 0</inkml:trace>
  <inkml:trace contextRef="#ctx0" brushRef="#br0" timeOffset="111151">19426 11454 24575,'58'0'0,"-7"0"0,11 0 0,0 0 0,-11 0 0,0 1 0,9-2 0,-5-1 0,9 0 0,6-1 0,3-1 0,-1 1 0,-4-1 0,-8 1 0,5-1 0,-8 0 0,0 0 0,5 0-446,-2 1 0,6 0 0,3 0 1,-3 0-1,-5-2 0,-9-1 446,12-9 0,-8-2 425,2 5 1,-4-2-426,-21 2 0,-3-2 220,-1-8 0,-1 2-220,17 15 0,-30-37 0,27 37 1384,-16-26-1384,11 7 0,-14-33 0,-7 26 0,0-1 0,-4-13 0,2-1 0,9 9 0,1 0 0,-6-8 0,1-1 0,4 9 0,-2 1 0,-13 0 0,0 1 0,13 6 0,-1 1 0,-14-19 0,15 10 0,-21-28 0,0 12 0,1 9 0,-2-3 0,-8 0 0,-3 0 0,0-2 0,-2 1 0,-4 1 0,-1 0 0,-3 1 0,0 1 0,3 8 0,1 1 0,-6-10 0,1 0 0,5 9 0,-1 1 0,-3 1 0,0-1 0,4-4 0,-1 2 0,-28-4 0,21 1 0,-5-4 0,-6 12 0,-5 2 0,-2 1 0,2 2 0,0 2 0,-2-1-300,-9-11 1,-2-1 0,-2 6 299,5 13 0,-2 6 0,1-2 0,-2-3 0,1 0 0,-2 0 0,0 2 0,0 1 0,-2 2 0,-3 3 0,-1 3 0,0 1 0,0-1 0,0 0 0,0 3 0,0 2 0,0 2 0,-4 5 0,11 4 0,-3 4 0,-2 3 0,2-1 0,4 0 0,-11 0 0,4 1 0,-1 3 0,1 1 0,-4 4 0,2 1 0,9 1 0,10 1 0,6 1 0,-1-2 0,-3-3 0,-2-2 0,2 1 0,-13 14 0,3 1 0,5-3 0,0 2 0,0 0 0,3 0 0,7-3 0,0-1 0,-9-3 0,1 1 0,13 5 0,1-2 0,-8-12 0,0 2 449,3 22 0,1 11-449,-2-5 0,-3 4 0,2 1 0,6 2 0,2 2 0,1 3-471,2-4 1,0 4 0,2 0-1,2-1 471,6-7 0,2-1 0,2 0 0,1-1 0,-2 12 0,2-1 0,1 0-221,2 0 0,1 0 1,1-3 220,3-11 0,0-1 0,2-1 0,1 19 0,2-4 0,-1-18 0,0-5 0,0 19 0,0-35 1814,0 9-1814,0-27 730,0 16-730,10 0 0,14 5 0,13 10 0,-10-12 0,3-3 0,20-5 0,-22 5 0,1-1 0,18-14 0,-10 35 0,28-35 0,-23 15 0,5-21 0,-16 10 0,-7-7 0,-8 7 0,25-10 0,-35 0 0,14 0 0,-20 0 0,21 0 0,-15 0 0,14 0 0,-20 0 0,0 0 0,21 0 0,-5 0 0,28-10 0,-7 7 0,21-7 0,-9-11 0,9 15 0,-11-14 0,-21 20 0,5 0 0,-28 0 0,7 0 0,-10 0 0,0 0 0,0 0 0</inkml:trace>
  <inkml:trace contextRef="#ctx0" brushRef="#br0" timeOffset="119207">22954 11172 24575,'55'15'0,"0"1"0,5-3 0,5 3 0,-12 1 0,5 5 0,2 0 0,-1-5 0,-4-6 0,0-4 0,0-1 0,0 1-461,-1 4 0,0 1 1,0 0-1,-2-5 461,7-4 0,-1-4 0,-3-1 0,-4 2 0,-1 0 0,-2 0 108,14 0 0,-1 0-108,-13 0 0,2 0 0,1 0 0,6 1 0,0 0 0,2-3-250,1-4 0,1-2 1,1 1 249,-12 6 0,1 1 0,0 0 0,-2-4 0,7-9 0,-1-3 0,-2 3-100,-2 10 1,-1 3 0,-2-2 99,13-9 0,-1 1 0,3 9 0,2 2 0,-20-1 0,2 0 0,-1 0 0,2 0 0,-1 0 0,2 0 0,2 1 0,1 0 0,-1-3 0,-3-4 0,-1-2 0,-1 1 0,14 5 0,-2-1 429,-11-6 1,0-3-430,4 1 0,0 1 140,-8 8 1,0-1-141,14-11 0,1-3 598,-9 4 0,-1 2-598,-6 5 0,-1-4 169,0-9 0,-3-3-169,11-4 0,-6 8 0,3-1 0,-3-5 0,0 4 0,10 11 0,2 2 0,2-13 0,0-2 0,-8 9 0,-1 0 0,9-4 0,1-3 0,-4-2 0,-1 0 0,2 3 0,-3 1 0,-9 6 0,-2-2 0,0-7 0,-4 0 0,13 6 0,-20-6 0,-2-3 0,8-12 0,9-11 0,-27 18 0,0 0 0,5 5 0,1-1 0,1-14 0,-3-1 0,-7 9 0,-4-1 0,2-11 0,-5-5 0,-6 2 0,-3-4 0,0 0 0,2 3 0,-1 2 0,-1-4-317,-2-3 1,-1-4 0,-2 0 0,-2 3 316,-4-6 0,-4 4 0,-3-1 0,1 9 0,-2 0 0,-2 0 0,-1 2 0,-11-11 0,-2 1 0,-1 2 0,5 11 0,-1 1 0,0 0 0,3 0 0,-5-14 0,4-1 0,-3 2 0,-3 8 0,-1 3 0,1-1-181,5-2 1,2-1 0,-2 4 180,1 9 0,-1 2 0,-2 1 0,-4 0 0,-2 0 0,3-1 0,-5-14 0,-2 1 0,5 19 0,-4 2 0,2 1 0,-8-13 0,-1 1 0,9 14 0,-3 2 0,1 2 0,1 0 0,-1 1 0,0 2 0,-3 1 0,-2 1 0,1 0 0,-4-3 0,0-1 0,-2 3 0,-1 5 0,-1 5 0,0-2 0,0-2 0,1-1 0,-2 2-348,-5 4 0,-1 3 0,0 0 348,2-1 0,0 0 0,-1 0 0,10 0 0,-2-1 0,0 0 0,1 3 0,-9 4 0,1 2 0,1-1 0,0-5 0,0-2 0,2 3-24,8 6 0,2 3 1,2-1 23,-9 1 0,1-1 0,-9-4 0,1 2 0,11 11 0,0 2 0,-12-8 0,-4-2 0,3-1 0,-2 4 212,19 1 1,-2 3 0,1-2-213,3-7 0,-1-2 0,1 3 0,-2 7 0,-1 3 0,2-3 0,-21 1 0,3-1 264,13 4 0,1 0-264,-8-4 0,2 1 554,18 3 0,1 3-554,-15 3 0,0 1 0,8 6 0,-1 1 0,7-12 0,-3 0 0,3 1 0,-12 22 0,1-2 0,-11-14 0,3 0 0,17 8 0,2 1 40,-8-5 1,1 0-41,8 0 0,2 4 0,10-3 0,0 4 0,-2-4 0,-19 3 0,-1 0 0,20 0 0,3 5 0,-1-4 0,-12 4 0,1-2 283,5 5 0,3 0-283,3-1 0,1 0 0,-1 1 0,1 0 0,4 1 0,1 1 0,-6 8 0,4 1 0,12-9 0,0-2 0,-13-10 0,0-1 0,18 8 0,1-1 0,-19 9 0,19-7 0,4 1 0,-2-9 0,0 0 0,0 19 0,0 0 0,0-17 0,0 0 0,-2 18 0,4-1 0,7-19 0,3-1 0,0 10 0,2-1 0,5-8 0,-1 0 0,-6 8 0,-1 1 0,5-9 0,0-1 0,-3 0 0,0-1 0,13 22 0,16-10 0,-16-21 0,0 16 0,-5-26 0,-11 7 0,-7 9 0,7-27 0,11 37 0,-15-37 0,14 16 0,-20-21 0,0 0 0,21 0 0,-15 0 0,14 0 0,-20 0 0,0 0 0,21 0 0,-15 0 0,25 0 0,-28 0 0,28 0 0,16 0 0,-16 0 0,11 0 0</inkml:trace>
  <inkml:trace contextRef="#ctx0" brushRef="#br0" timeOffset="126960">12912 14394 24575,'63'0'0,"1"0"0,-1 0 0,-5 0 0,1 0 0,2 0 0,2 0 0,-4 0 0,3 0 0,1 0 0,0 0 0,1 0-647,-9 0 0,-1-1 0,0 1 0,2 0 0,3 0 0,3 1 647,-6 0 0,5 1 0,1 0 0,3 0 0,0 1 0,1-1 0,0 1 0,-1 0 0,-2 0-688,-3-1 1,-1 1-1,-1 0 1,0 0 0,0 0-1,0 0 1,2 0 0,2 0-1,1 0 688,-5-1 0,1 0 0,3 0 0,0 0 0,1 0 0,1 0 0,0 0 0,-1 0 0,1 0 0,-2 0 0,-1 1 0,-1 0-217,4 0 1,-2 2-1,-1-1 1,0 1-1,-1-1 1,0 1-1,1-1 1,0 1-1,0-2 1,2 1 216,-1-2 0,1 0 0,0 0 0,1-1 0,0 0 0,0 0 0,0 0 0,1 0 0,-1 0 0,0 1 0,-1-1-249,0 1 1,-1 0 0,0 1-1,0-1 1,0 0 0,-1 1-1,1-1 1,1 0 0,-1 0 0,1 0-1,0 0 249,-2-1 0,1 1 0,1-1 0,0 0 0,0 0 0,0 0 0,0-1 0,0 1 0,-1 0 0,-1-1 0,0 1 0,-1-1-103,4 1 1,0-1-1,0 0 1,-2 0 0,0 0-1,0 0 1,-1 0-1,0-1 1,-1 1 0,-1 0 102,9 0 0,-1 0 0,0 0 0,-1 0 0,-1 0 0,-1 0 0,-2 0 0,-1 0 0,8 0 0,0 1 0,-2-1 0,-3 1 0,-3-2 0,-4 0 555,-1-1 1,-5-1 0,-2 0 0,-1 1-556,12 1 0,-2 1 0,-9-2 0,9-8 0,-15 9 0,8 3 0,3-3 398,3-7 1,3-3 0,4-1 0,4 1-399,-11 5 0,4 0 0,1 2 0,2-1 0,2 0 0,0 0 101,-10-1 1,2 0 0,1 0 0,0 0 0,1 0 0,0-1 0,1 2 0,-1 0-102,3 0 0,1 0 0,1 0 0,-1 1 0,1 0 0,-1 1 0,0 0 0,-1 0 0,5 2 0,-1 0 0,0 1 0,-1 0 0,0 0 0,0 0 0,-1 0 169,-1-2 0,0 1 1,0-1-1,-1 0 1,0 1-1,-3-1 1,-1 1-170,7 0 0,-3 1 0,-2 0 0,0 0 0,1 1-206,1 1 1,1 0 0,0 0 0,-2 1 0,-4-1 205,-1-2 0,-3-1 0,-1 2 0,0 1 296,2 5 0,0 2 0,-1 0 0,-1-2-296,10-4 0,-2-3 0,3 2 0,-3 2 0,3 3 0,-2-1 0,-6-2 0,11-4 0,-6 0 0,12 0 0,-31 0 0,-47 0 0,-16 0 0</inkml:trace>
  <inkml:trace contextRef="#ctx0" brushRef="#br0" timeOffset="129523">14864 15264 24575,'46'0'0,"0"0"0,0 0 0,15 0 0,3 0 0,7 0 0,-15 0 0,4 0 0,4 0 0,3 0 0,2 0 0,2 0-984,-17 0 1,1-1 0,0 1 0,2-1 0,1 1 0,3-1 0,1 1 0,2 1 0,4-1 0,2 2 960,-17-1 0,3 1 1,3 0-1,1 0 0,3 0 1,1 1-1,1 0 0,2 0 1,0 0-1,1 0 1,0 0-1,1 1 0,-1 0 1,0-1-1,0 1 0,-2 0 1,0 0-1,-2 0 0,-1 0 1,-2 1-157,8-1 1,-1 1 0,-2 0 0,0 0 0,-1 1 0,-1-1-1,0 1 1,-1-1 0,1 1 0,0 0 0,1 1 0,0-1 0,2 1-1,1 1 1,1-1 178,-7 0 0,1 0 0,2 1 0,1-1 0,0 1 0,2 0 0,0 0 0,1 0 0,0 1 0,-1 0 0,1-1 0,-1 1 0,-1 1 0,-1-1 0,-1 1 0,-1 0 0,-1 0 0,-2 0 0,-3 0 0,-1 1-89,11 2 1,-2 1 0,-1 0-1,-3 0 1,-1 0 0,-2 1-1,0 0 1,-1 1 0,-1-1-1,0 2 1,0-1 0,0 1 88,7 2 0,-1 2 0,0 0 0,-1 1 0,0 1 0,-1-1 0,-1-1 0,-2 0 0,0-1 0,-2-1 0,8 1 0,0 0 0,-1-2 0,-3-1 0,-1 1 0,-3-1 0,-2 1 0,5 3 0,-1 1 0,-3 0 0,-7-3 0,-9-4 0,18 6 2696,-41-21-2696,-37 0 0,21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11:54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2023 15405 24575,'48'0'0,"1"0"0,0 0 0,5 0 0,1 0 0,6 0 0,-7 0 0,4 0 0,4 0 0,3 0 0,4 0-1093,-15 0 1,2 0 0,3-1 0,1 1-1,2 0 1,3-1 0,1 2 0,2-1-1,1 1 993,-12 0 1,0 0 0,2 0-1,0 0 1,2 0 0,1 1-1,1-1 1,1 1 0,2 0 0,1 0-1,1 1 1,2 0 0,1 0-1,1 1 1,2 0 22,-19 0 0,2-1 0,1 1 0,1 0 0,1 0 0,2 1 0,0-1 0,1 1 0,1 0 0,1 0 0,1 1 0,0-1 0,0 1 0,1 0 0,0 0 0,1 0 1,0 0-1,0 0 0,0 0 0,0 0 0,0 1 0,-1-1 0,1 1 0,-1-1 0,0 1 0,-1-1 0,0 1 0,-1 0 77,0-1 0,0 1 0,1 0 0,0 0 0,0 0 0,0 1 0,1-1 0,-1 1 0,0-1 0,1 1 0,-1 0 0,0 0 0,1 0 0,-1-1 0,0 1 0,0 0 0,0 0 0,-1 0 0,0 1 0,0-2 0,0 1 0,-1 0 0,0 0 0,-1 0 0,0 0 0,0 0 0,-1-1 0,0 1 61,7 0 0,1 1 0,-1-1 1,1 0-1,-1 1 0,0-1 0,0 0 1,-1 0-1,1 1 0,-2-1 1,0 0-1,0 0 0,-1 1 0,-1-1 1,-1 0-1,0 0 0,-1 1 1,-2-1-1,0 0 0,-1 1 0,-2-1 1,-1 1-62,779 137 0,-836-146 0,-20 0 0,14 0 0,31 0 0,23 0 0,1-1 0,9-1 0,7-1 0,7-1 0,-20 0 0,4 0 0,4-1 0,2 0 0,3-1 0,3 0 0,2 1 0,1 0 0,2 0-173,-17 2 0,2 0 0,1 0 0,2 0 0,1 0 0,1 0 0,1 0 0,1 1 1,2-1-1,0 1 0,1-1 0,0 1 0,1 0 0,1 0 0,0-1 0,0 1 173,-11 1 0,1-1 0,0 0 0,1 1 0,1-1 0,0 0 0,1 1 0,1-1 0,0 1 0,0-1 0,1 1 0,0-1 0,0 1 0,1 0 0,-1 0 0,1 0 0,0 0 0,1 0 0,-1 1 0,0 0 0,0-1 0,0 1 0,0 0 0,-2 0 0,0 0 0,0 0 0,0 0 0,0 0 0,0-1 0,0 1 0,1 0 0,-1 0 0,0 0 0,1 0 0,0 1 0,0-1 0,1 1 0,0 0 0,0 1 0,0 0 0,1 0 0,0 1 0,1 0 0,1 0 0,-1 1 0,2 1 0,0 0 0,0 1 0,-10-1 0,1 1 0,2 1 0,0 0 0,1 1 0,2 0 0,-1 1 0,2 0 0,0 0 0,1 1 0,0 0 0,0 1 0,1-1 0,0 1 0,0 0 0,0 0 0,-1 1 0,1-1 0,-1 1 0,0-1 0,0 0 0,-1 1 0,-1-1 0,0 0 0,-1 0 0,-1 0 0,-1-1 0,0 1 0,-2-1 0,-1-1 0,-2 0 0,-1 0 0,-1 0 0,-2-1 0,-1-1 0,22 3 0,-4-1 0,-3-1 0,-1 0 0,-3-1 0,-2 0 0,-1-1 0,-1 1 0,0 0 0,-1-1 0,1 1 0,0 1 0,1 0 0,2 1 0,1 1 0,3 1 0,-7 0 0,3 2 0,3 1 0,1 1 0,1 1 0,2 2 0,1-1 0,0 2 0,0-1 0,-1 0 0,0-1 0,-2 1 0,-1-2 0,-2-1 0,-2-1 0,-3-2 0,-3-1 0,-3-2 0,-5-3 0,-3-2 0,-5-3-264,35-7 0,-16-9 0,-4-3 0,11 0 264,-16 7 0,4 0 0,3-1 0,2 0 0,3 0 0,1 0 0,1-1 0,1 1 0,0 0 0,-7 1 0,2 0 0,0-1 0,1 1 0,2 0 0,0-1 0,0 1 0,1 0 0,1-1 0,0 1 0,0 1 0,-1-1 0,-4 2 0,0-1 0,1 1 0,0 0 0,0 0 0,1 0 0,0 0 0,0 0 0,0 0 0,0 1 0,0 0 0,-1 0 0,1 1 0,-1 0 0,4 0 0,0 0 0,0 1 0,1 0 0,-1 0 0,0 0 0,0 1 0,0 0 0,-1 0 0,0 0 0,-1 1 0,0 0 0,-2 0 0,5-1 0,0 1 0,-1 1 0,0-1 0,0 1 0,-2 0 0,0 1 0,-1-1 0,-1 1 0,-1 1 0,-1-1 103,9 1 0,-1 0 0,-2 1 0,0 1 1,-2-1-1,-1 1 0,-1-1 0,0 0-103,0 0 0,-1 0 0,-1 0 0,-1 0 0,-1 0 0,-1 0 0,-1 0 377,13 0 1,0 0-1,-2 0 1,-3 0 0,-6 0-378,4 1 0,-6 0 0,-2-3 1195,0-1 1,-1-2 0,-14-8-1196,-7-34 2681,-9 16 1,3-1-2682,4-3 0,3 0 2144,7 4 0,-1 4-2144,10-9 0,-22 14 0,4-1 0,19-5 0,-1-1 0,1-13 0,-9 18 0,-7 4 0,-23 9 0</inkml:trace>
  <inkml:trace contextRef="#ctx0" brushRef="#br0" timeOffset="27179">3034 15264 24575,'67'0'0,"-1"0"0,-15 0 0,9 0 0,6 0 0,4 0 0,2 0 0,1 0 0,-2 0-853,-14 0 0,0 0 0,-2 0 0,2 0 0,1 0 0,2 0 1,5 0-1,3 0 0,6 0 853,-23 0 0,3 0 0,3 0 0,3 0 0,2 0 0,3 0 0,1 0 0,2 0 0,2 0 0,1 0 0,0 0 0,2 0 0,-1 0 0,1 0 0,-1 0 0,0 0 0,-1 0 0,0 0 0,-2 0 0,-2 0 0,-1 0 0,-3 0 0,-2 0 0,-2 0-290,14 0 1,-4 0 0,-1 0 0,-3 0 0,-1 0 0,-2 0 0,0 0 0,0 0 0,0 0 0,1 0 0,1 0 0,2 0 0,2 0 0,3 0 289,-12 0 0,2 0 0,3 0 0,2 0 0,1 0 0,2 0 0,2 0 0,-1 0 0,1 0 0,1 0 0,-1 0 0,-1 0 0,-1 0 0,-1 0 0,-2 0 0,-2 0 0,-2 0 0,-3 0 0,-3 0 0,-3 0 0,-5 0 0,-3 0 237,28 0 1,-8 0 0,-8 0 0,-3 0 0,-2 0 0,0 0-238,23 0 0,3 0 0,-16 0 0,-37 0 0,-46 0 0,16 0 2696,-37 0-2696,37 0 6379,-16 0-6379,21 0 1221,63 0-1221,-19 0 0,10 0 0,4 0 0,0 0 0,3 0 0,1 0 0,3 0 0,6 0-730,-17 0 1,5-1 0,2 1 0,3 0 0,1-1 0,0 1 0,0 1 0,-2 0 729,0 0 0,-1 2 0,0-1 0,0 1 0,0 0 0,2 0 0,0 0 0,2 0-486,-6-1 1,0 0 0,2 1 0,0-1 0,1 0 0,0 0 0,1 1-1,0 0 1,1 0 0,-1 1 485,-1 0 0,2 1 0,1 0 0,1 0 0,0 1 0,-1 0 0,0 0 0,-2-1 0,-2 1 0,-3-1 0,-4-1-541,15 2 0,-5-1 0,-3-1 1,-2 1-1,0-1 0,0 1 541,1 1 0,5 0 0,0 1 0,-6-1 0,-11-2 0,-17-2 0,-11-2 0,36-10 0,-15 1 0,8-3 0,5 0 0,0 1 205,6 0 0,2 0 0,3 1 0,5 0-205,-14 1 0,4 1 0,2-1 0,3 0 0,0 0 0,2 2 0,0 0 0,-7 3 0,0-1 0,1 2 0,0 0 0,2 0 0,1 1 0,0 0 0,1 1 0,1 1 0,-6-1 0,2 1 0,0 1 0,1-1 0,0 1 0,1 1 0,1 0 0,0 0 0,1 2 0,0 0 0,0 2 0,-4 0 0,1 1 0,0 0 0,1 2 0,0 0 0,1 1 0,0 0 0,0 0 0,0 1 0,1 0 0,-1 0 0,0 0 0,-1 0 0,-3-2 0,0 1 0,0 0 0,0 0 0,1 0 0,-1 0 0,0 1 0,1 0 0,-1 0 0,-1 0 0,1 1 0,-1 0 0,0 1 0,-1 1-188,3 0 0,0 2 0,0 1 1,-1-1-1,1 2 0,-1 0 0,-1 0 1,1 0-1,-2 0 0,0 0 0,0-1 1,-2 0-1,0 0 188,7 2 0,0-1 0,0 1 0,-1 0 0,-1-1 0,-1 0 0,-2 0 0,-1-1 0,-1-1 0,-3 0 89,16 2 1,-3 0 0,-3-1 0,-1-1 0,-4-1 0,-1 0-90,8 3 0,-4 0 0,-2-2 0,2-5 0,0-7 0,0-5 0,1-1 0,4 1 94,-10 1 1,1 0 0,2 0 0,1 0 0,3 0 0,1 0-95,-4-1 0,2 1 0,1 0 0,1 0 0,2 0 0,1 0 0,0 0 0,2 1 0,-8-1 0,1 0 0,2 0 0,0 1 0,1-1 0,0 1 0,1 0 0,0 1 0,0 0 0,1 1 0,-8 0 0,1 2 0,1 0 0,-1 0 0,1 1 0,1 0 0,-1 0 0,1 0 0,-1 0 0,1 0 0,-1 0 0,0-1 0,0 0 0,0 0 0,1-1 0,-1 0 0,1 0 0,-1 0 0,0 0 0,0 0 0,0 1 0,0 1 0,-1 0 0,-1 1 0,4 1 0,0 2 0,0 0 0,0 1 0,-1 1 0,0 0 0,-1-1 0,0 0 0,-1-1 0,-2-1 0,-1-1-190,10 0 1,0-2 0,-2-1-1,0-1 1,-3 1 0,-1-1 0,-2 0-1,-3 2 190,12 3 0,-3 0 0,-3 1 0,-3-2 0,-4-2 534,9-3 1,-5-3-1,-8-3-534,-7-5 0,-3-5 0,-4-3 0,2-4 0,2-2 753,11-8 0,2-3 1,3 0-754,-6 8 0,1 0 0,1 1 0,0-2 0,1-2 0,0-1 0,0 0 0,-1 3 0,-7 6 0,-1 3 0,0 0 0,-1-2 1177,13-11 0,-1-1 1,0 0-1178,-6 7 0,0 1 0,-2-3 0,-2-3 0,-1-3 0,-1 2 0,-1 4 0,-1 2 0,-5 1 0,-4-3 0,-5 2 0,23-7 0</inkml:trace>
  <inkml:trace contextRef="#ctx0" brushRef="#br0" timeOffset="29560">3975 15946 24575,'34'0'0,"0"0"0,17 0 0,12 1 0,6-1 0,-2-1 0,-12-1 0,-2-1 0,3-1 0,5-2 0,10 0-615,-25 1 1,5 0-1,4-1 1,4-1 0,2 0-1,3-1 1,2 0-1,1 0 1,2-1 0,0 0-1,1 1 1,-1-1 0,-1 1-1,0 0 1,-3 0-1,-1 1 515,0 0 1,-1 0 0,0 0-1,-2 1 1,1 0 0,-1-1-1,1 1 1,0 0 0,0-1 0,1 1-1,1-1 1,2 0 0,1 0-1,1-1 1,3 0 9,-13 1 0,2 0 0,1-1 0,1 0 1,1 0-1,1-1 0,1 1 0,1-1 1,0 0-1,2 0 0,-1-1 0,1 1 1,0 0-1,0 0 0,0 0 0,0 0 1,0 0-1,-1 0 0,0 1 0,-1-1 1,0 1-1,-1 1 0,-1 0 0,-2 0 90,6 0 0,-1 0 0,0 0 0,-1 1 0,0 0 0,0 0 0,0 1 0,-1-1 0,0 1 0,-1 0 0,1 0 0,-1 0 0,0-1 0,0 1 0,0 0 0,-1 0 0,1 0 0,0 0 0,-1-1 0,1 0-47,1 0 1,0 0 0,0 0 0,0-1-1,0 1 1,1-1 0,-1 1 0,0-1-1,-1 1 1,1-1 0,-1 1 0,-1-1 0,0 1-1,0 0 1,-1 1 0,-1-1 0,-1 1-1,0 0 1,-1 0 46,8 0 0,0 1 0,-1 0 0,0 0 0,-1 0 0,0 0 0,-2 1 0,0 0 0,-1 0 0,-2 0 0,-1 0 0,-2 0 0,-1 0 0,-2 0-17,14-2 0,-1 1 0,-3-1 0,-1 0 0,-4 1 1,-2 0-1,-3 1 0,-3 1 17,17 1 0,-4 1 0,-8 1 0,-14-1 2967,0 0-2967,-31-21 0,37 7 0,21 2 0,-19 0 0,5-3 0,4 0 0,5 0 84,-13 3 1,5 1 0,1-1 0,3 0 0,2 1 0,1-1 0,0 1-85,-4 1 0,1 0 0,1 0 0,2 0 0,0 1 0,1-1 0,1 1 0,0 0 0,0 0 0,-7 0 0,1 1 0,0 0 0,1 0 0,0 0 0,0 0 0,1 0 0,1 1 0,-1 0 0,1 0 0,0 1 0,3 0 0,0 0 0,1 1 0,0 1 0,1-1 0,0 1 0,0 0 0,0 1 0,0-1 0,0 1 0,0 0-252,-4 0 0,-1 1 1,1-1-1,-1 1 1,1 0-1,0 0 1,-1 1-1,1-1 0,0 1 1,0 0-1,0 0 1,0 0 251,0 0 0,1 1 0,-1-1 0,0 1 0,0 0 0,1 1 0,-1-1 0,1 0 0,0 0 0,-1 1 0,2-1 0,-1 0 0,-2 0 0,1 0 0,2 0 0,0 0 0,0 0 0,0 0 0,0 0 0,-2 0 0,0 0 0,-2 0 0,-2 0 0,-2 0 0,-3 0 0,16 0 0,-4 0 0,-3 0 0,-2 0 0,-1 0 0,0 0 0,2 0 0,2 0 0,3 0 0,0 0 0,-1 0 0,-4 0 0,-6 0 0,-9 0 906,12 0 0,-3 0-906,0 0 0,8 0 0,3 0 0,2 0 376,-8 0 1,1-1-1,2 1 1,1 0 0,1 1-377,-2 1 0,2 0 0,1 1 0,0 1 0,0 1 0,0 0 0,-3 1 0,1 0 0,-1 2 0,0 0 0,0 1 0,1 1 236,-5 0 1,0 0 0,0 1 0,1 1 0,-1 0 0,1 2 0,-2 1-237,0 1 0,-1 1 0,0 2 0,-1 0 0,1 0 0,1 0 0,0 0 0,4-1 0,1-1 0,1 1 0,-1-1 0,0 0 0,-2 1 0,-3-1 0,-2 2 0,-2 0 0,-1 0 0,-2-1 0,-1-1 0,-1-1 0,14 1 0,-3-1 0,-1-3 0,-2-2 0,9-2 0,-3-3 0,1 0-122,-11-1 1,1 1 0,1-1 0,1 0 121,-3-2 0,1-1 0,2 0 0,1 1 0,1 3 49,-3 1 1,2 4 0,1 0-1,1 1 1,-1 0 0,-1 0-50,7 0 0,-1 0 0,0 0 0,-1 0 0,0 3 0,-5 0 0,0 2 0,-1 0 0,-1 0 0,-1 0 593,6 1 0,-1 0 1,-2 0-1,-1-1-593,7 3 0,-1 0 0,-5-3 0,4-2 0,-4-4 0,0 3 0,-3-7 0,-17-16 0,-3-3 2031,14 7-2031,-17-16 0,-32 21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42:33.0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2822 16228 24575,'58'0'0,"-19"0"0,8 1 0,10-2 0,-10 0 0,7-1 0,6 0 0,5 0 0,3-1 0,2 0 0,1 1 0,-1-1 0,-2 0-894,-9 1 0,-1 0 1,0-1-1,1 1 0,0-1 1,1 1-1,2-1 0,2 1 1,4-1-1,2 1 0,5 0 836,-23 1 1,3-1 0,1 1-1,2 0 1,2 0 0,2-1-1,1 1 1,1 0 0,1 0 0,2 0-1,0-1 1,2 1 0,0 0-1,0 0 1,1 0 0,1 0 0,0 0-1,-1 0 1,1 1 0,-1-1-1,1 0 1,-2 0 0,1 1 0,-2-1-1,0 0 1,-1 1-23,-2-1 0,0 1 0,0 0 0,0-1 1,0 1-1,1-1 0,-1 1 0,1 0 0,-1-1 1,1 1-1,-1 0 0,1-1 0,0 1 0,-1 0 1,1 0-1,-1 0 0,1 0 0,0 0 1,-1 1-1,1-1 0,-1 0 0,1 1 0,-1-1 1,1 1-1,-1-1 0,0 1 0,0 0 80,0 0 0,0 0 0,-1 0 0,1 0 0,0 0 0,0 0 0,0 0 0,0 0 0,0 0 0,0 0 0,0 0 0,0 1 0,0-1 0,0 1 0,-1-1 0,1 1 0,-1 0 0,0 0 0,1 0 0,-2 0 0,1 1 0,0-1 0,-1 1 0,0 0 0,0 0 0,-1 0 0,0 0-39,7 1 1,-1 0 0,0-1 0,1 1 0,-1 0-1,0 1 1,0-1 0,0 0 0,-1 1 0,1 0-1,-1-1 1,0 2 0,-1-1 0,0 0 0,0 1-1,-1 0 1,0 1 0,-1-1 0,-1 1 0,0 1 0,0-1-1,-1 1 1,-1 0 38,6 2 0,0 1 0,0 0 0,0 0 0,0 1 0,-1 1 0,0 0 0,-1 0 0,-1 0 0,-1 1 0,-1-1 0,0 0 0,-3 1 0,0-1 0,-2-1 0,-2 1 0,-2-1 0,-1 0-226,16 3 1,-4 0-1,-5 0 1,-1 0 0,-2-1-1,0 0 1,0 1 0,2 0-1,3 0 226,1 0 0,9 1 0,6 2 0,3 1 0,-1-1 0,-3-1 0,-8-1 0,-9-2 0,-13-2 0,-16-4 0,-20-4 2029,-25-4-2029,30 0 3034,-46 0-3034,8-11 4537,28 9-4537,52-30 0,-16 18 0,10-1 0,8-1 0,5 0 0,1-1 0,-16 4 0,1-1 0,2 0 0,2 0 0,2-1 0,3 0 0,3-1 0,5 0 0,4 0 0,-23 4 0,3 1 0,3-1 0,2 0 0,2-1 0,2 0 0,2 0 0,1-1 0,2 0 0,1 1 0,1-1 0,1 0 0,1 0 0,0-1 0,0 1 0,1 0 0,-1 0 0,0 1 0,-1-1 0,0 1 0,-1 0 0,-2 0 0,0 0 0,-2 1-217,3 0 1,0-1 0,-2 0 0,0 1 0,-1 0 0,0 0 0,-1 0 0,0 0 0,0 1 0,1-1 0,-1 1 0,1-1 0,1 1 0,1 0 0,0 0 0,1 0 0,2 0 0,1 0 0,2 0 0,1 0 0,2 0 216,-17 3 0,2 0 0,2 0 0,0-1 0,2 1 0,1 0 0,1 0 0,1-1 0,0 1 0,2 0 0,0 0 0,1 0 0,1-1 0,-1 1 0,2 0 0,-1 0 0,1 0 0,0 1 0,0-1 0,0 0 0,0 1 0,0-1 0,-1 1 0,0-1 0,0 1 0,-1 0 0,-1 0 0,0 0 0,-2 1 0,0-1 0,0 1 0,-2 0 0,-2-1 0,0 2 0,-1-1 0,-2 0 0,-2 1-145,17-2 1,-1 0-1,-3 1 1,-1 0-1,-1 0 1,-1 0-1,-2 0 1,0 1-1,-1 0 1,0 0 0,-2 0-1,1 0 1,0 1-1,-1 0 1,1 0-1,0 0 1,0 0-1,2 1 1,-1-1 0,2 1-1,1 0 145,-1 0 0,1 1 0,1 0 0,2 0 0,1 0 0,0 0 0,1 1 0,1 0 0,-1 0 0,0 0 0,0 0 0,-1 1 0,0-1 0,-2 1 0,-1-1 0,-1 1 0,-2 0 0,-2 0 0,-2 0 0,-3 0 0,-2-1 0,-3 1 0,-3 0-91,27 0 0,-7 0 0,-4 0 0,-5 0 0,-2 0 0,-2 1 0,-1 0 0,0 0 91,10-1 0,4-2 0,-1 1 0,-9 2 0,-15 3 0,-21 4 2674,-24 13-2674,0-16 3998,0 37-3998,0-37 0,0 16 0,0-21 0</inkml:trace>
  <inkml:trace contextRef="#ctx0" brushRef="#br0" timeOffset="2074">5433 16487 24575,'59'0'0,"0"0"0,0 0 0,-7-2 0,3-1 0,4-1 0,2 0 0,3 0 0,1 0 0,-11 1 0,3 0 0,0 1 0,2-1 0,1 0 0,2 0 0,1 0 0,1 0 0,1 0-820,-7-1 1,0 1 0,0-1 0,0 0 0,2-1-1,0 1 1,3 0 0,2 0 0,4 0 0,2 0 0,5 0-1,4 1 779,-32 1 1,2 0 0,3 1-1,1-1 1,2 1 0,1 0 0,3-1-1,1 1 1,1 0 0,1 0 0,2 0-1,1 0 1,1 0 0,1 0 0,0 1-1,1-1 1,1 0 0,1 0 0,-1 0-1,1 1 1,1-1 0,-1 0 0,0 1-1,0-1 1,0 0 0,0 0 0,-1 1-1,-1-1 1,0 0 0,0 0 0,-2 0-1,0 1 1,-2-1 0,-1 0 0,-1-1-1,-1 1 1,-2 0-43,11 0 0,-1-1 0,-1 0 0,-1 1 0,-2-1 0,0 0 1,-1 0-1,0 0 0,-1 1 0,0-1 0,-1 0 0,0 0 0,0 0 1,1 0-1,-1 0 0,1 0 0,0 0 0,0 1 0,1-1 0,1 0 1,1 1-1,0-1 0,2 1 0,0-1 0,2 1 0,1 0 83,-11 0 0,1 0 0,1 0 0,1 0 0,2 1 0,1-1 0,1 1 0,0-1 0,2 1 0,0-1 0,1 1 0,0 0 0,1-1 0,0 1 0,0 0 0,1-1 0,-1 1 0,1 0 0,-1 0 0,0 0 0,0-1 0,0 1 0,-1 0 0,-1 0 0,0 0 0,-1-1 0,-1 1 0,0 0 0,-2 0 0,-1-1 0,-1 1 0,-1 0 0,-2-1 0,-2 1 0,-1-1 0,-1 1 0,-2-1 0,-3 1 0,-1-1-63,31 0 0,-3-1 0,-3 1 1,-2-1-1,-3 0 0,-2 0 0,-2 1 1,-2-1-1,-3 0 0,-1 1 0,-2-1 1,-1 1-1,-2 0 0,-2 0 63,21 1 0,0-1 0,-1 1 0,-6 1 0,-9-1 0,-12 0 0,-16 0 0,-11 0 0,17 0 0,9-5 0,15-3 0,7 0 34,-15 4 0,4 0 0,4-1 0,4 1 0,2 0 0,1-1-34,-13 1 0,1-1 0,2 1 0,2-1 0,1 0 0,1 0 0,2 0 0,0 0 0,0 0 0,1 1 0,-2 0 0,0 1 0,1-1 0,2 1 0,0 0 0,0 0 0,2 0 0,-1 0 0,1 0 0,1 1 0,-1-1 0,1 0 0,-5 1 0,-1 0 0,2 0 0,0 0 0,0 0 0,1 0 0,0 0 0,0 1 0,0-1 0,0 1 0,0-1 0,0 1 0,-1 0 0,1 0 0,-1 0 0,0 1 0,0-1 0,-1 1 0,1-1 0,0 1 0,-1 0 0,1 0 0,0 0 0,0 1 0,1-1 0,-1 1 0,1-1 0,1 1 0,-2 0 0,0 0 0,1 0 0,0 0 0,0 0 0,1 0 0,0 0 0,-1 1 0,1-1 0,0 1 0,-1 0 0,0 0 0,0 0 0,-1 1 0,0-1 0,2 2 0,0-1 0,0 1 0,1 0 0,-1 0 0,0 1 0,0-1 0,-1 1 0,0 0 0,-2-1 0,-1 0 0,-1 1 0,-2-2 0,-1 1 0,11 0 0,-2-1 0,-2 1 0,-1-1 0,-1 0 0,-2 0 0,-1 0 0,0 1 0,-1 0 0,9 3 0,2 1 0,0 0 0,-4 0 0,-4-1 0,-7-3 0,-9-4 1269,10-9 0,-7-3-1269,2 3 0,4 1 0,1-1 0,7 1 0,1 0 0,-3-2 0,-11-4 0,-2-2 0,0 4 0,1 9 0,-1 5 0,-5-6 2196,-6-12 1,-2 1-2197,9 13 0,1 1 0,3-15 0,-4 1 0,10 9 0,-3-15 0</inkml:trace>
  <inkml:trace contextRef="#ctx0" brushRef="#br1" timeOffset="78127">11877 15193 24575,'55'0'0,"-11"0"0,6 0 0,-4 0 0,5 0 0,6 0 0,-1 0 0,8 0 0,2 0 0,1 0 0,-4 0-1146,4 0 0,-2 0 0,0 0 0,2 0 1146,-2 0 0,3 0 0,1 0 0,-2 0 0,-4 0 0,-4 0 0,-4 0 0,-2 0 0,-1 0 307,10 0 0,-2 0 1,-4 0-308,12 0 0,-3 0 0,2 0 0,0 0 0,-21 0 0,0 0 0,0 0 0,-1 0 0,0 0 0,4 0 212,3 0 0,6 0 0,-2 0 1,-8 0-213,-2-1 0,-3 2 0,19 8 0,-20 3 0,-42-7 2385,0 16-2385,21-21 428,16 0-428,5 0 0,7 0 0,9 0 0,5 0-347,-14 1 1,3 0-1,1-3 347,8-4 0,1-2 0,0 1 0,-5 5 0,-1 1 0,1-1 0,6-4 0,0-3 0,-3 3 0,3 5 0,-4 2 0,3-1 0,-1 0 0,-2 0 0,-3 0 0,-10 0 0,0 0 0,17 0 0,-3 0 0,2 0 520,-23 0 0,1 0-520,-5 0 0,0 0 0,11 0 0,2 0 0,0 0 0,1 0 0,7 0 0,3 0 0,-9 0 0,2 0 0,-5 0 0,-4 0 0,0 0 0,4 0 0,3 0 0,-8 0 0,-1 0 0,-7 0 0,0 0 0,24 0 0,-19 0 0,3 0 0,1 2 0,0-4 0,-1-8 0,0-1 0,-3 9 0,0-1 0,-4-6 0,1-3 0,10 1 0,2 1 0,1 8 0,-2-1 0,-10-8 0,0 1 0,7 10 0,-2 0 0,0-10 0,-4 8 0,2 1 0,10-9 0,7 10 0,-20-21 0,7 16 0,-7-16 0,10 21 0,-11 0 0,9 0 0,-29 0 0,25 0 0,-15 0 0,1 0 0,14 0 0,-25 0 0,28 0 0,-28 0 0,26 0 0,-37 0 0,16 0 0,-21 0 0,0 0 0</inkml:trace>
  <inkml:trace contextRef="#ctx0" brushRef="#br1" timeOffset="84183">11712 15076 24575,'60'0'0,"0"0"0,1 0 0,-1 0 0,1 1 0,6-2 0,-7-2 0,5-1 0,3 0 0,0-1 0,-3 0-569,-7 0 0,-4 1 0,2-1 0,3-1 0,7 0 569,-12 0 0,7 0 0,5-1 0,3-1 0,3 1 0,0-1 0,-1 0 0,-3 0 0,-3 0 0,-5 2 0,-7-1 0,19-2 0,-11 1 0,-1 0 0,11-1 0,-12 3 0,10-1 0,6 0 0,3 0 0,0 0 0,-4 1 0,-8 0 0,-10 2 0,-15 2 0,21 2 0,-18-6 0,7-2 0,3 1 0,-7 5 0,3 2 0,1 0 0,2-3 0,2-4 0,3-2 0,1-1 0,1 1 0,1 2-555,-7 4 1,1 2 0,1 1-1,0 0 1,0 0 0,2-1 554,3-2 0,1-1 0,0 0 0,1 0 0,1 0 0,0 2-549,-7 1 0,0 0 0,0 1 0,1 1 0,1-1 0,0 1 0,2-1 549,-1 0 0,4 0 0,1 0 0,0 0 0,0 0 0,-2 0 0,-3 0 0,-3 0-149,6 0 0,-5 0 1,-2 0-1,0 0 1,1 0 148,5 0 0,3 0 0,-1 0 0,-6 0 0,-9 0 377,-3 0 1,-6 0-378,-2 0 0,2 0 0,22 0 0,4 0 0,-1 0 0,-2 0 0,-3 0 0,1 0 0,3 0 0,0 0 0,-9 0 0,-3 0 1122,-15 0 1,-1 0-1123,10 0 0,-6 0 6302,-19 0-6302,42 0 1455,-58 0-1455,16 0 0,-21 0 0,0 0 0,10 0 0,-7 0 0,7 0 0,-10 0 0,0 0 0,21 21 0,-15-16 0,35 16 0,-15 0 0,1 5 0,14 11 0,-4 7 0,-8-28 0,2 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14:51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17357 6680 24575,'38'0'0,"-1"0"0,1 0 0,3 0 0,19 0 0,8 0 0,-18 0 0,6 0 0,-1 0 0,-4 0 0,14 0 0,0 0 0,-2 1 0,3 0 0,-7-3 0,-10-9 0,-6 1 0,20 4 0,-25-4 0,2 0 0,-4 8 0,-2 4 0,29-2 0,-23 0 0,-1 0 0,10 0 0,9 0 0,-1 0 0,-7 0 0,-16 0 0,0 0 0,15 0 0,-9 0 0,-1 0 0,13 0 0,6 0 0,-14 0 0,-7 20 0,20-14 0,-7 15 0,7-21 0,-10 0 0,-10 0 0,7 0 0,-7 0 0,10 0 0,-21 0 0,5 0 0,-7 0 0,-8 0 0,5 0 0,-1 0 0,-14 0 0,15 0 0</inkml:trace>
  <inkml:trace contextRef="#ctx0" brushRef="#br0" timeOffset="1740">17357 7103 24575,'38'0'0,"-1"0"0,1 0 0,3 0 0,21 0 0,4 0 0,-3 0 0,2 0 0,-15 0 0,2 0 0,-2 0 0,12-1 0,1 2 0,-14 5 0,1 2 0,-3-1 0,3-6 0,-3 3 0,0 12 0,0-1 0,10-12 0,-2-3 0,-15 5 0,-1 0 0,8-6 0,-3 2 0,14 20 0,-22-15 0,9 15 0,-9-21 0,11 0 0,-10 0 0,-14 0 0,9 0 0,-27 0 0,37 0 0,-16 0 0,21 0 0,-21 0 0,6 0 0,-30 0 0,30 0 0,-27 0 0,37 20 0,-37-14 0,16 15 0,0-21 0,-16 0 0,26 0 0,-28 0 0,28 0 0,-26 0 0,16 0 0,0 0 0,-16 0 0,16 0 0,11 0 0,-25 0 0,25 0 0</inkml:trace>
  <inkml:trace contextRef="#ctx0" brushRef="#br0" timeOffset="44570">7549 5104 24575,'63'0'0,"0"0"0,-14 0 0,2 0 0,3 0 0,-2 0 0,3 0 0,2 0 0,1 0-484,-6 0 1,0 0-1,1 0 1,3 0-1,3 0 484,-1 0 0,4 0 0,3 0 0,1 0 0,0 0 0,-1 0 0,-3 0-697,2 0 0,-3 0 0,0 0 0,0 0 0,1 0 1,3 0 696,-7 0 0,3 0 0,1 0 0,1 0 0,0 0 0,-1 0 0,-1 0 0,-2 0 0,7 0 0,-1 0 0,-1 0 0,-1 0 0,1 0 0,0 0 0,-5 0 0,0 0 0,0 0 0,1 0 0,-1 0 0,0 0 0,-1 0 236,8 0 0,-1 0 0,0 0 1,-1 0-1,-1 0 0,-2 0-236,2 0 0,-1 1 0,-1 0 0,-4-1 0,-2-2 0,13-4 0,-4-2 0,-2 1-349,-7 2 1,-1 1 0,1-3 348,3-6 0,1-3 0,5 1-223,-12 6 0,3 1 0,3 1 0,1 1 0,-1-1 223,-1 1 0,1 1 0,0 0 0,0 0 0,1 0 0,3 0 0,1 0 0,1 1 0,-1 0 0,-2 1 0,-5 2 0,-1 1 0,-1 0 0,0 1 0,-1-1 484,10 0 1,0-1 0,-2 1 0,0 1-485,-2 3 0,0 2 0,-1 1 0,-1-3 0,-6-2 0,0-3 0,-1 2 0,-1 2-215,15 10 1,-1 3 0,-2-3 214,-4-7 0,-1-3 0,-4 4 529,10 15 0,-4 0-529,1-15 0,-5 2 1202,-22 13 1,-2-2-1203,28-15 854,-26 6 1,1-1-855,3-9 0,1-2 437,10 1 0,3 0-437,8 0 0,-1 0 0,-14 0 0,0 0 0,18 0 0,1 0 0,-13 0 0,1 0 0,-2 0 0,3 0 0,-1 0-143,-2 0 0,0 0 1,0 0 142,0 0 0,0 0 0,0 0 0,2 0 0,1 0 0,-3 0 0,3 0 0,-3 0 0,-1 0 0,-3 0 0,14 0 0,-11 21 0,-11-16 0,9 16 428,-9-21-428,-9 0 0,-6 0 0,-21 0 0,0 0 0,0 0 0</inkml:trace>
  <inkml:trace contextRef="#ctx0" brushRef="#br0" timeOffset="46871">8043 5363 24575,'34'0'0,"0"0"0,13 0 0,11 0 0,-14 0 0,9 0 0,6 0 0,3 0 0,2 0 0,-1 0 0,-3 0-623,2 0 1,-3 0-1,-1 0 1,3 0 0,5 0-1,7 0 623,-21 0 0,5-1 0,5 1 0,2 0 0,4 0 0,1 0 0,2 0 0,0-1 0,0 1 0,0 0 0,-2 0 0,-2 0 0,-2 1 0,-4-1 0,-5 1-784,15-1 0,-5 1 0,-5-1 0,-1 1 0,-1 0 0,2 1 0,3 0 0,4 1 784,-10 0 0,5 1 0,4 0 0,2 0 0,1 1 0,1 1 0,-1-1 0,-1 1 0,-3-1 0,-3 1 0,-6 0 0,-5 0 0,-6-1 477,13 4 1,-11-1 0,-3 1 0,1 2-478,14 4 0,6 3 0,-11-1 0,-27-2 0,-28-4 0,0-11 0,32 0 0,28 0 0,-14 0 0,9 0 0,3 0-138,0 0 0,3 0 0,3 0 0,1 0 138,-6 0 0,0 0 0,2 0 0,1 0 0,0 0 0,-4-1 0,0 1 0,2-1 0,-1 1 0,0 0 0,-2 2 0,4 1 0,-1 1 0,0 1 0,-2 0 0,1-1 0,-4-3 0,0-1 0,-1-1 0,-1 2 0,-1 3 1258,3 4 1,-1 3 0,-2 1 0,-2-1-1259,7-2 0,-2-1 0,-2 1-35,-5-1 1,-2 0 0,-2 2 34,12 12 0,-4-2 0,-8-17 0,-5-1 0,8 19 2641,-15-21-2641,-30 0 950,30 0-950,-27 0 125,16 0-125,0 0 0,-16 0 0,37 0 0,-27 0 0,51 0 0,-31-10 0,3-1 0,14 9 0,3-1 0,-12-9 0,0-4 0,-1 2 0,8 0 0,-1 2 0,9-1 0,-3 0 0,7-8 0,-21 19 0,-3 4 0,-9-2 0,23 0 0,-26 0 0,0 0 0,-5 0 0,-21-21 0,31 16 0,-23-16 0,24 21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43:29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10842 12583 24575,'66'0'0,"0"0"0,0 0 0,0 0 0,0 0 0,-1 0 0,1 0 0,0 0 0,0 0 0,-4 0 0,-5 0 0,-2 0 0,0 0 0,1 0 0,4 0 0,5 0-757,-10 0 1,3 0 0,3 0 0,2 0 0,3 0 0,0 0-1,2 0 1,-1 0 0,-1 0 0,-1 0 0,-3 0 0,-2 0-1,-4 0 674,9 0 1,-4 0-1,-4 0 1,0 0 0,-1 0-1,1 0 1,4 0 0,3 0 82,-4 0 0,4 0 0,2 0 0,2 0 0,2 0 0,0 0 0,1 0 0,-1 0 0,-1 0 0,-2 0 0,-3 0 0,-3 0 0,8 0 0,-4 0 0,-2-1 0,-2 1 0,0 0 0,2 0 0,1 0 0,5 1 0,-10-1 0,4 1 0,2 0 0,3 0 0,0 0 0,0 0 0,0 0 0,-1 0 0,-1 0 0,-4 0 0,-3 0 0,-4-1-40,16 1 1,-7-2-1,-2 1 1,-3 0 0,0 1-1,2 1 40,2 1 0,-1 2 0,1 1 0,-1 0 0,-1 0 0,-1-1 92,5 1 1,-2-1-1,-1 0 1,0 0-1,0 0-92,-1 1 0,0-1 0,-1 0 0,0 1 0,1-2 0,1 1 0,1 0 0,-1 0 0,0-1 0,-2-2 0,4 0 0,-2-3 0,-1 1 0,0-1 0,-3 1 0,2 0 0,-4 0 0,-5 0 0,12 0 0,-12 0 4411,-9 0-4411,-63 0 3193,16-21-3193,-16 16 2661,53-16-2661,17 21 0,-9 1 0,4-2 0,8-9 0,0-1 0,-8 9 0,-1-1 0,8-8 0,0 1 0,-14 10 0,-1 0 0,1-5 0,-4 0 0,4 2 0,5-7 0,-37 10 0,16 0 0,-21 0 0,0 0 0</inkml:trace>
  <inkml:trace contextRef="#ctx0" brushRef="#br0" timeOffset="1545">12112 13124 24575,'47'0'0,"3"0"0,11 0 0,1 0 0,-9 0 0,1 0 0,11 0-1067,-16 0 0,7 0 1,6 0-1,4 0 0,2 0 1,1 0-1,-1 0 0,-4 0 1,-4 0 1066,8 0 0,-4-1 0,-2 1 0,1 0 0,1 0 0,4 1 0,-9-1 0,4 1 0,1 0 0,2-1 0,0 1 0,0 1 0,-2-1 0,-3 1 0,-3 0 17,7 1 1,-3 0-1,-2 1 1,-2 0 0,-1 0-1,-1 2-17,2 0 0,-1 1 0,-2 0 0,-1 1 0,-1 0 258,11 3 0,-2 1 0,-1 1 0,-2-2-258,6 2 0,-2-1 0,-6 0 0,4 1 0,-1-3 0,-4-4 0,3-3 0,-10-1 0,6-2 0,-8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25:22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9266 4445 24575,'38'0'0,"0"0"0,9 0 0,5 0 0,-1 0 0,4 0 0,4 0-1740,1 1 1,4-1-1,3 0 1,3-1 1739,-10-1 0,2-1 0,2-2 0,1 1 0,3 0 0,0 1-458,-7 2 1,1 0 0,2 1 0,0-1 0,2 1-1,0 0 1,0-1 0,0 0 457,-5-1 0,1 0 0,1 0 0,-1-1 0,1 0 0,0 0 0,0 1 0,-1 0 0,1 0 0,-2 1 0,1 1 0,0 0 0,-1 0 0,1 0 0,-1 1 0,-1-1 0,0 0 0,-1 0-96,2 0 0,-1 0 1,-1 0-1,-1 0 0,1 0 1,-1 0-1,0 0 1,0 0 95,8 0 0,0 0 0,0-1 0,0 1 0,-1-1 0,-2 2 0,0 0 0,0 2 0,1 0 0,-2 2 0,-2-1 0,-2-1 0,-2 0 0,7-1 0,-4-2 0,-3 1 0,-4 1 0,26 14 0,-31-11 2098,-57-26-2098,7 16 4540,-7-16-4540,10 21 4743,10 0-4743,31-13 0,15-5 0,-8 8 0,5 1 0,5-1-775,-7 0 0,3-3 0,3 0 1,2 1-1,2 3 775,-7 3 0,1 1 0,3 1 0,0 1 0,2 0 0,0 1 0,0-1-581,-1-1 0,1 1 0,0-1 1,1 1-1,1 0 0,0 1 0,0 0 1,1 2 580,-3 0 0,0 1 0,0 1 0,1 0 0,0 1 0,1 0 0,0 0 0,-1 0 0,1 1 0,1-1 0,1 0 0,0 0 0,0 1 0,0-1 0,0 2 0,0-1 0,-1 1 0,-1 1 0,5 1 0,-2 1 0,1 1 0,-1 1 0,-1-1 0,1 1 0,-1-1 0,0 0 0,-1-1 0,-1-1 0,1 1 0,-1-1 0,0 1 0,0-1 0,-2 2 0,0-1 0,4 3 0,-1 1 0,0 0 0,-1 1 0,-2-2 0,-2 0 0,-2-2 0,3-2 0,-3-1 0,-2-1 0,-2-1 0,-4 3 0,15 4 0,-5 1 0,-14-4 0,-13-8 0,-31 21 2789,0-16-2789,0 16 5731,21-21-5731,37 0 0,-15 0 0,8 0 0,3 0-742,-1 0 1,2 1 0,4-1 0,2-1 741,-9-1 0,4-2 0,1 0 0,1 0 0,1 0 0,-1 1 0,0 1 0,0 2 0,1-1 0,-1 1 0,1-1 0,-1 0 0,-1-2 0,1-1 0,0 0 0,0 0 0,-2 0 0,-1 2 0,4 1 0,-1 1 0,-1 0 0,-2 1 0,-4-1-12,9 0 1,-4 0 0,-2 0 11,11 0 0,-8 0 0,1 0 0,-11 0 0,-11 0 0,-12 0 2959,28 0-2959,-10 0 0,0 0 40,18 0-40,-8 0 0,-57 0 0,-16 0 0,0 0 0,16 0 0,-16 0 0,21 21 0,0-16 0,0 16 0,0 0 0,21-16 0,22-3 0,13-4 0,-4-4 0,5-3 0,4-2-734,0 0 0,3-2 1,4 0-1,0 3 734,-5 3 0,2 1 0,2 2 0,-1-1 0,0 1 0,-1-1 0,-1 0 0,1 1 0,-1 0 0,2 1 0,-8 1 0,1 1 0,1 1 0,-1 0 0,-1 1 0,-2 1 0,2 1 0,-2 1 0,-1 0 0,-1 1 0,0 0-340,14 0 0,-1 1 1,0 0-1,-5 3 340,4 5 0,-3 2 0,-1 1 0,3 2 0,-1 1 0,-8-2 0,-7-3 0,-6-1 0,-6 2 0,-1 0 0</inkml:trace>
  <inkml:trace contextRef="#ctx0" brushRef="#br0" timeOffset="1970">9784 3575 24575,'0'-34'0,"0"0"0,0-16 0,0-4 0,0 8 0,0-2 0,0-2-851,0-11 1,0-2-1,0-1 851,0 14 0,0-1 0,0 0 0,0 2 0,0-9 0,0 2 0,0 0 271,0-7 0,0 0 0,0 8-271,0 18 0,0 4 421,0-40-421,0 73 0,0 0 0,0-21 1318,0 16-1318,0-16 0,0 21 0,0 0 0</inkml:trace>
  <inkml:trace contextRef="#ctx0" brushRef="#br0" timeOffset="4104">14111 3740 24575,'37'-50'0,"-1"0"0,-6 12 0,2-3 0,2-2 0,4 1 0,-1 3 0,4-1 0,1 0 0,1 0 0,0 0 0,-1 0 0,0-1 0,1 1 0,0-1 0,1 2 0,4-2 0,1 0 0,1 1 0,-2 3 0,-5 5 0,0 5 0,-3 5 0,0-2 0,6-10 0,-1-3 0,-5 14 0,4 20 0,-7-7 0,-11 10 0,15 0 0,-35 0 0,15 0 0,-21 0 0</inkml:trace>
  <inkml:trace contextRef="#ctx0" brushRef="#br0" timeOffset="19697">5550 9337 24575,'51'0'0,"-1"0"0,1 0 0,-3 4 0,2 2 0,3 0 0,2-1 0,5-3 0,3-2 0,2 0 0,3 1 0,0 1-602,-12 2 1,0 2-1,0 0 1,2 0-1,3 1 1,4 0-1,4-1 602,-16-2 0,4 0 0,3 0 0,3-1 0,3 1 0,1 0 0,1-1 0,1 1 0,0 0 0,-1-1 0,-1 1 0,-2 0 0,-3 0 0,-3 0 0,-3 1 162,15 1 0,-5 1 0,-3 0 1,-3 0-1,0 0 0,1 0 0,3 0 1,3-1-163,-4 0 0,5 0 0,4-1 0,3 0 0,0 1 0,-2-1 0,-2 0 0,-5 0 0,-7 0 0,-7 0 0,-10 0 0,24 7 0,-22-3 687,-23-9-687,-21 10 0,0-7 0,41-3 0,-12-10 0,5-4 0,15-4 0,10-2 0,3 1-247,-7 7 0,4 3 1,1 0-1,4-3 247,-11-1 0,3-2 0,1-2 0,1 1 0,1 2 0,0 3-520,2 4 0,0 3 1,1 1-1,1 2 1,-1-1-1,0-2 520,1-2 0,1-2 0,-1 0 0,0 0 0,-1 1 0,-1 2 0,5 3 0,-1 2 0,-1 0 0,-1 2 0,-2-2-202,-5 0 1,0 0-1,-2 0 1,-1 0-1,-3 0 202,18 0 0,-5 0 0,-3 0 0,-11 0 0,-3 0 0,-2 0 0,9 0 0,-4 0 1222,-13 0 1,1 0-1223,8 0 0,1 0 0,3 0 0,-4 0 858,10 0 1,-3 0 0,-52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26:39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14017 5645 24575,'21'-59'0,"0"-1"0,0 1 0,-4 15 0,3-5 0,3-5 0,1-2 0,1-2 0,1-1 0,0 0 0,1 2 0,-1 2-408,3-3 1,1 2 0,0 1 0,0 1 0,1-2 0,1-1-1,1-3 1,0-4 407,-7 13 0,1-3 0,1-3 0,1-3 0,0-1 0,0 0 0,1-1 0,-1 0 0,0 1 0,0 1 0,-1 3 0,-1 2 0,-2 4 0,0 3-280,6-10 0,-2 5 1,0 3-1,-1 2 1,-2 2-1,1-2 1,-1-2 279,3-12 0,1-6 0,-1 0 0,-2 5 0,-2 9 0,-3 14 1164,19-7-1164,-35 26 0,15 21 0,-21 0 0,0 0 0</inkml:trace>
  <inkml:trace contextRef="#ctx0" brushRef="#br0" timeOffset="1220">14981 3034 24575,'39'0'0,"1"0"0,11 0 0,5 0 0,-12 0 0,3 0 0,6 0 0,-2 0 0,7 0 0,3 0 0,-3 0 0,-7 0 0,-1 0 0,-6 0 0,3 0 0,6 0 0,6 0 0,-5 0 0,-16 0 0,-14 0 0,-14 0 0,-10 0 0,0 0 0,0 0 0</inkml:trace>
  <inkml:trace contextRef="#ctx0" brushRef="#br0" timeOffset="3043">15075 2940 24575,'28'-43'0,"0"1"0,0-1 0,11-2 0,6-1-1967,-7 6 1,9-7 0,2-2 0,-1 2 0,-6 8 1469,-1 3 1,-5 5-1,2 1 1436,9-6 0,2 0 1,-14 9-940,-14 6 1719,0 21-1719,-16 21 0,16 15 0,-15-2 0,-2 3 3392,7-1 0,2 1-3392,5 9 0,0-1 0,-4-8 0,-1-1 0,-1 0 0,-3-1 0,-9 23 0,0-11 0,0 0 0,0-21 0,20-5 0,-14-21 0,15 0 0,-21 10 0,0-7 0,0 7 0,0-10 0</inkml:trace>
  <inkml:trace contextRef="#ctx0" brushRef="#br0" timeOffset="43818">3481 11007 24575,'56'3'0,"0"-1"0,0 1 0,0-1 0,0 3 0,-2 0 0,3 2 0,4 0 0,-3 0 0,5 2 0,3 0 0,0 1 0,1 1 0,-3 0-475,-4 1 1,-1 0 0,0 1 0,0 1 0,1 1 0,4 3 474,-10-1 0,3 2 0,2 2 0,1 0 0,1 2 0,-2-1 0,-2-1 0,-3-2 0,-3-2 0,8 2 0,-6-3 0,-1-1 0,-1 1 0,3 2 0,275 107 0,-329-125 901,-5 0-901,-16 0 468,21 0-468,0 0 0,0 0 0</inkml:trace>
  <inkml:trace contextRef="#ctx0" brushRef="#br0" timeOffset="51389">3622 11901 24575,'38'0'0,"0"0"0,17 0 0,13 0 0,5 0 0,-3 0 0,-18 0 0,-2 0 0,1 0 0,4 0 0,6 0-925,-5 0 0,6 0 0,5 0 0,3 0 0,3 0 0,-1 0 0,0 0 0,-3 0 0,-5 0 0,-5 0 925,3 0 0,-5 0 0,-4 0 0,0 0 0,1 0 0,4 0 0,0 0 0,5 0 0,2 0 0,1 0 0,-1 0 0,-3 0 0,-6 0 0,-7 0 780,13 0 0,-9 0 0,-4 0-780,13 0 0,-6 0 0,-14 0 0,-3 0 0,18 0 0,-31 0 0,-5 0 0</inkml:trace>
  <inkml:trace contextRef="#ctx0" brushRef="#br0" timeOffset="52923">3739 12442 24575,'64'0'0,"0"0"0,-1 0 0,-12 0 0,1 0 0,3 0 0,1 0 0,2 0 0,2 0 0,2 0 0,2 0 0,1 0 0,0 0 0,0 0-1032,-6 0 0,1 0 1,0 0-1,0 0 0,0 0 1,0 0-1,0 0 1032,7 0 0,1 0 0,-1 0 0,-1 0 0,0 0 0,-1 0 0,-5-1 0,-1 1 0,0-1 0,-1 1 0,-1 0 0,1 2-859,8 0 0,-1 1 0,1 1 0,-2 1 0,1 2 859,1 2 0,0 3 0,0 0 0,-3 1 0,-5-2 0,8 0 0,-6-1 0,-3 3 0,-8 4 0,0 1 0,-1-1 0</inkml:trace>
  <inkml:trace contextRef="#ctx0" brushRef="#br0" timeOffset="137190">18015 12371 24575,'66'0'0,"-1"0"0,-15 0 0,2 0 0,8 0 0,-4 0 0,6 0 0,6 0 0,2 0 0,1 0 0,-4 0-1121,0 0 1,0 0-1,0 0 1,-1 0 0,1 0-1,-1 0 1121,0 0 0,0 0 0,0 0 0,-1 0 0,-1 0 0,-1 0 0,2 0 0,0 0 0,-1 0 0,-4 0 0,-3 0 253,8 0 0,-5 0 0,0 0-253,0 0 0,-1 0 0,2 0 0,-5 0 0,2 0 0,1 0 0,-2 0 18,-4 0 0,-2 0 0,0 0 0,1 0-18,5 0 0,2 0 0,0 0 0,-2 0 0,-3 0 0,-1 0 0,0 0 0,-1 0 0,-2 0 0,-1-1 0,1 1 0,2 1 0,2 2 0,4 2 0,1 0 0,-2-1 0,-2 0 0,13-2 0,-4-1 0,2 1 0,-8 2 0,2 2 0,-2 0 0,-7-1 0,11 1 0,-9-1 0,-16-4 0,-3 0 1605,5 5 1,0-1-1606,24-5 0,-18 0 0,2 0 0,-9 0 0,-3 0 0,14 0 0,-17 0 0</inkml:trace>
  <inkml:trace contextRef="#ctx0" brushRef="#br0" timeOffset="138095">21661 14723 24575,'49'0'0,"1"0"0,6 0 0,6 0 0,5 0 0,-15 0 0,0 0 0,4 0 0,8 0 0,10 0-492,-28 0 0,4 0 1,6 0-1,3 0 1,5 0-1,2 0 1,3 0-1,2 0 1,3 0-1,0 0 1,1 0-1,0 0 1,0 0-1,0 0 1,-2 0-1,-1 0 1,-3 0-1,-2 0 1,-4 0-1,-3 0 367,12 0 1,-4 0 0,-2 0 0,-3-1 0,-2 1 0,0 0 0,1 0 0,0 0-1,1 0 1,3 0 0,3 0 0,5 1 26,-17-1 0,3 1 0,3-1 0,2 1 0,2-1 0,1 1 0,2 0 0,2 0 0,-1-1 0,1 1 0,0 0 0,0 0 1,-1 0-1,-1 0 0,-1 0 0,-2 0 0,-1 1 0,-4-1 0,-1 0 0,-4 1 0,-3-1 0,-3 1 98,25 0 0,-6 0 0,-4 0 0,-4 1 0,-3-1 0,-2 2 0,0 1 0,0 1 186,7 3 1,-1 2 0,-2 1 0,-2 1 0,-2-1 0,-3-1-187,10-1 0,-4-1 0,-3 1 0,-3 3 0,4 7 0,-4 3 0,-1-1 0,2-2 0,0-1 0,-8 0 804,-16-4 1,-2 1 0,44 26 0,-73-42 0</inkml:trace>
  <inkml:trace contextRef="#ctx0" brushRef="#br0" timeOffset="157506">27352 11007 24575,'50'0'0,"1"0"0,-1 0 0,0 0 0,12-4 0,3-1 0,2-1 0,3 0 0,-17 2 0,1 1 0,3-1 0,0 0 0,2 0 0,1 1 0,0-1-639,-1 1 1,0-1 0,2 1 0,0-1-1,1 1 1,1 0 0,1 0 0,1 0 638,-4 0 0,2 1 0,2-1 0,1 1 0,0-1 0,0 1 0,-1 0 0,0 1 0,-2-1 0,-3 1-352,3 0 0,-2 1 1,-1 0-1,-2 0 0,0 0 1,0 1-1,1-1 1,0 0 351,2 0 0,2 0 0,1 0 0,-1 0 0,0 0 0,-4 0 0,-3 0 0,-4 0 0,10 0 0,-5 0 0,-5 0 0,-1 0-119,-1 0 0,-3 0 1,-1 0 118,20 0 0,-9 0 0,-15 0 0,0-21 470,-63 16 0,16-16 1,-16 21-1</inkml:trace>
  <inkml:trace contextRef="#ctx0" brushRef="#br0" timeOffset="947932">3528 6938 24575,'61'-1'0,"0"-1"0,0 0 0,1 0 0,-1 1 0,0-1 0,0 0 0,0 0 0,1 1 0,-1-1 0,0 0 0,0 0 0,0-1 0,-2 0 0,0 0 0,0-1 0,0 0 0,1 0 0,1-1 0,1 1 0,1-1 0,3 1 0,2-1 0,3 1 0,3-1 0,3 1-274,-26 1 1,1 0 0,2 1 0,2-1 0,2 0 0,1 0 0,1 1 0,2-1 0,0 0 0,2 0 0,1 0 0,1 0 0,1 1 0,1-1 0,0 0 0,0 0 0,2 0-1,-1 0 1,1 0 0,0 0 0,1 0 0,-1 0 0,0 0 0,0 0 0,0 0 0,-1 0 0,0 0 0,-1 0 0,0-1 0,-1 1 0,0 0 0,-2 0 0,-1 0 0,0-1-1,-2 1 1,-1 0 217,8-1 1,-1 0 0,-1 0 0,-1 0 0,0 0 0,-1 0-1,-1 0 1,0 0 0,-1 0 0,0 0 0,0-1 0,-1 1-1,1 0 1,-1 0 0,1 0 0,-1-1 0,1 1 0,0 0-1,1-1 1,0 1 0,1 0 0,0 0 0,1-1 0,1 1-1,1 0 1,0 0 0,2-1-4,-9 2 1,1-1 0,1 0 0,2 1-1,-1-1 1,2 0 0,1 1 0,0-1-1,0 0 1,2 1 0,-1-1 0,1 0 0,1 1-1,-1-1 1,1 0 0,0 1 0,0-1-1,0 0 1,0 0 0,-1 1 0,1-1 0,-1 0-1,0 1 1,-1-1 0,0 0 0,0 1-1,-2-1 1,1 0 0,-2 1 0,-1-1 0,0 0-1,-1 1 1,-2-1 0,0 0 0,-2 1-1,-1-1 1,-1 1 58,16-2 0,-1 0 0,-2 0 0,-1 1 0,0-1 0,-2 0 0,-1 0 0,-1 0 0,0 1 0,-2-1 0,0 0 0,0 0 0,-2 1 0,0-1 0,0 1 0,-1-1 0,0 1 0,-1-1 0,0 1 0,0 0 0,-1 0-21,12-1 0,-1 1 0,-1-1 0,0 1 0,0-1 0,-1 1 1,-1 0-1,-1 0 0,-1 0 0,-2 0 0,0 0 0,-2 0 1,-2 0-1,-1 0 0,-1 0 21,18-2 0,-3 0 0,-1 0 0,-3 0 0,-2 0 0,-4 1 0,-4 1 0,-2 1-307,8 2 1,-8 1 0,-1 1 0,6-1 306,-3 0 0,2 0 0,3 0 0,3 0 0,3 0 0,3 0 0,-17 0 0,2 0 0,3 0 0,1 0 0,2-1 0,2 1 0,0 0 0,0 0 0,2 0 0,-1 1 0,0-1 0,-4 1 0,2 0 0,-1 0 0,2 0 0,0 1 0,0-1 0,1 1 0,0-1 0,0 1 0,1 0 0,0 0 0,-1 1 0,1-1 0,-1 1 0,0 0 0,1 0 0,0 0 0,1 0 0,0 1 0,-1-1 0,1 1 0,0 0 0,-1-1 0,0 1 0,0-1 0,-1 1 0,-1-1 0,0 0 0,0 0 0,0 0 0,0-1 0,0 1 0,-1-1 0,0 1 0,-1 0 0,0 0 0,-1 0 0,0 1 0,-2 1 0,0 0-7,7 2 1,-1 1-1,0 0 1,-2 2 0,0-1-1,-1 1 1,-1-1-1,0 0 1,0 0 0,-1-2 6,9 1 0,0-2 0,-1-1 0,-1 0 0,0 1 0,-2 0 0,-2 1 0,-1 3-9,-2 1 0,-3 1 0,-1 2 1,-1 1-1,-1-1 0,1-1 1,0-1 8,11 0 0,1-2 0,0-1 0,-1 1 0,-1 0 0,-4 2 306,1 2 1,-4 3-1,-1 0 1,0-1-1,2-2-306,6-2 0,1-1 0,1-2 0,0 0 0,-3 0 0,-5-1 0,-2-1 0,0 0 0,-1 0 0,0 0 0,-1 2 0,0 0 0,0 1 0,0-2 0,2-2 0,6-2 0,1-3 0,1-2 0,2 1 0,3 1 0,-15 1 0,2 1 0,1 0 0,2 0 0,0 0 0,0 0 0,0 0 0,-2-2 0,6 0 0,-2 0 0,0-1 0,0-1 0,1 1 0,3-1 0,2 1 0,-12 0 0,2 0 0,1 0 0,2 0 0,1 0 0,0 0 0,1 0 0,0 0 0,0 0 0,-2 0 0,0 0 0,3 0 0,0 0 0,-1 0 0,1 0 0,-1 0 0,0 0 0,0 0 0,1 0 0,1 0 0,0 0-46,-3 0 0,1 0 0,0 0 0,1 0 0,0 0 0,0 0 0,0 0 0,1 0 1,0 0-1,0 0 0,1 0 46,-1 0 0,0 0 0,0 0 0,2 0 0,-1 0 0,1 0 0,-1 0 0,1 0 0,0 0 0,-1 0 0,0 0 0,-1 0-92,-2 0 1,0 0 0,-1 0-1,0 0 1,0 0 0,0 0-1,0 0 1,0 0 0,0 0 0,1 0-1,-1 0 1,0 0 91,2 0 0,0 0 0,0 0 0,0 0 0,1 0 0,-1 0 0,0 0 0,0 0 0,-1 0 0,0 0 0,0 0 0,-2 0 85,8 0 0,-1 0 1,0 0-1,-1 0 0,0 0 1,-1 0-1,-1 0 0,-1 0 1,-2 0-1,-2 0-85,10 0 0,-2 0 0,-2 0 0,-2 0 0,-2 0 0,-2 0 0,-3 0 0,17 0 0,-5 0 0,-4 0 0,-6 0 797,-11 0 0,-4 0 0,2 0-797,16 3 0,3 1 0,4 0 640,-7-3 0,3-2 0,1 1 0,2 2-640,-5 3 0,2 2 0,0 1 0,0-1 0,-4-2 0,5-4 0,-2-2 0,-2 1 0,-5 5 1215,-2 8 0,-4 3 0,-3-3-1215,7-12 0,-11 3 0,-18 17 0,-5-21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31:01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21002 13406 24575,'56'0'0,"0"0"0,-1 0 0,1 0 0,0 0 0,0 0 0,0-4 0,-1 0 0,0-2 0,2-1 0,2-2 0,3-3 0,-7 1 0,3-3 0,3-1 0,2-1 0,1-2 0,0 0 0,0-1 0,-1 0 0,-2 0 0,-2 1-421,3-2 1,-3 0 0,-2 0-1,0-1 1,0 0 0,2-2-1,3-1 1,3-2 420,-11 4 0,4-2 0,3-2 0,2-1 0,1-1 0,2 0 0,0-1 0,0 0 0,-2 0 0,-1 1 0,-2 1 0,-3 1 0,-3 2 0,-5 2-343,11-4 0,-5 2 0,-4 2 0,-2 1 0,-1-1 1,0 0-1,3-3 343,6-3 0,3-4 0,2-1 0,-2 1 0,-4 2 0,-7 3 0,-8 5 0,8-2 0,-9 4 633,-5 1 1,-4 1-634,18-8 0,-21 4 0,-1 3 0,19 13 1500,0-15-1500,-10 21-1894,4 0 0,4 0 1894,-5 0 0,-1 0 0,0 0 0,-3 0 0,17 0 0</inkml:trace>
  <inkml:trace contextRef="#ctx0" brushRef="#br0" timeOffset="1198">22154 14441 24575,'50'-39'0,"0"-1"0,-11 15 0,4-1 0,3-1 0,1-2 0,-1 0 0,2-2 0,2-1 0,3-3 0,3-2-976,-12 8 1,3-3-1,2-2 1,3-1-1,0-1 1,1 0 0,-1 0-1,0 1 1,-3 2-1,-2 1 976,5-2 0,-3 2 0,-1 1 0,-1 0 0,0 0 0,2-2 0,1-2 0,-2 0 0,3-2 0,2-2 0,0-2 0,0 1 0,-2 1 0,-1 2 0,-4 3 0,-4 4 482,12-5 0,-5 4 1,-4 3-1,-2-1-482,3-6 0,-4 0 0,-2 3 777,2 3 1,-6 1-778,1-19 0,-14 21 0,-12 5 0</inkml:trace>
  <inkml:trace contextRef="#ctx0" brushRef="#br0" timeOffset="3800">15851 13406 24575,'40'23'0,"-1"1"0,3-6 0,2 1 0,7 13 0,5 1 0,-4-17 0,3-5 0,-5 4 0,-6 9 0,-2-1 0,25-9 0,-3-7 0,-14-7 0,-14 0 0,6 0 0,-37 10 0,27-7 0,-9 7 0,-7-10 0,26 0 0,-16 0 0,31 0 0,2 0 0,5 0 0,-2 0 0,4 0-247,-6 0 1,4 0-1,-2 0 247,-13 0 0,-1 0 0,-2 0 0,21 0 0,-6 0 0,-17 0 0,-4 0 0,-4 0 0,-4 0 0,5 0 0,7 0 0,-28 0 0,25 0 0,-35 0 0,15 0 740,-21 0-740,0 0 0,0 0 0</inkml:trace>
  <inkml:trace contextRef="#ctx0" brushRef="#br0" timeOffset="5484">15734 14064 24575,'62'0'0,"0"0"0,-1 0 0,-11 0 0,0 0 0,1 0 0,0 0 0,2 0 0,1 0 0,0 0 0,-1 0 0,-3 0 0,0-1 0,0 1 0,1 1 0,6 3 0,3 3 0,-2-1 0,-6-2 0,-5-2 0,-4-1 0,1 2 0,7 3 0,0 3 0,-10-4 0,-4-5 0,5 21 0,-37-15 0,16 14 0,0-20 0,-16 0 0,16 0 0,-21 0 0,0 0 0,10 0 0,-7 0 0,8 0 0,-11 0 0,0 0 0,20 0 0,7 0 0,20 0 0,10 0 0,-22 0 0,1 0 0,0 0 0,1 0 0,9 0 0,-1 0 0,-8 0 0,-1 0 0,0 0 0,-1 0 0,5 0 0,-2 0 0,4 0 0,24 0 0,-30 0 0,22 21 0,-9-15 0,9 25 0,-32-8 0,-5-7 0,-21 5 0</inkml:trace>
  <inkml:trace contextRef="#ctx0" brushRef="#br0" timeOffset="323567">15851 8420 24575,'50'0'0,"0"0"0,-4 0 0,8 1 0,7-1 0,3 0 0,0 0 0,0-1 0,-7-1 0,1-1 0,1 0 0,0-1 0,2 1 0,2-1 0,3 2-557,-7 1 1,2 0 0,2 1 0,1 0-1,2 0 1,0 0 0,0 0 0,1-1 0,-1 0-1,-1 0 557,0-1 0,1-1 0,1-1 0,0 1 0,0-1 0,-1 0 0,0 0 0,-2 1 0,-2 0 0,-2 1 0,10 1 0,-4 0 0,-1 1 0,-1 0 0,-1 1 0,0-2 0,1 1 0,2-1 0,2-1 0,0 0 0,-1 0 0,-2 1 0,-6-1 0,-5 1 0,14 1 0,-8 0 0,-5 0 0,8 0 0,-11 0 0,-10 0 0,-42 0 0</inkml:trace>
  <inkml:trace contextRef="#ctx0" brushRef="#br0" timeOffset="324865">16439 8914 24575,'57'0'0,"-1"0"0,-1 0 0,5 0 0,10 0 0,-17 0 0,8 0 0,5 0 0,3 0 0,2 0 0,-2 0 0,-3 0 0,-6 0-1177,8 0 0,-5 0 1,-3 0-1,3 0 0,5 0 1177,-9 0 0,5 0 0,3 0 0,2 0 0,-2 0 0,-3 0 0,-4 0 0,-9 0 0,19 0 0,-11 0 0,-2 0 525,-7 0 1,-1 0-1,-2 0-525,20 0 0,-6 0 492,-18 0 0,-5 0-492,20 0 0,-32 0 0,16 0 3165,-37 0-3165,16 0 159,-11 0-159,56 0 0,-40 0 0,36 0 0</inkml:trace>
  <inkml:trace contextRef="#ctx0" brushRef="#br0" timeOffset="364791">19967 8632 24575,'58'0'0,"-1"0"0,9 0 0,-11 0 0,5 0 0,5 0-1270,-12 0 0,4 0 1,3 1-1,1-1 1,1-1 1269,-6-2 0,1 0 0,1-1 0,1 0 0,3 0 0,1 1 0,-3 0 0,2 1 0,3 1 0,1-1 0,0 0 0,-1 1 0,-2-1 0,-3-1 0,2 0 0,-2-2 0,-2 1 0,-1 0 0,1 0 0,2 1 0,-1 0 0,2 1 0,1 0 0,0 1 0,-2 0 0,-4 0 0,-5 0 348,18 1 0,-8 0 0,-1 0-348,-3 0 0,-2 0 0,-2 0 0,-5 0 0,-1 0 0,-4 0 590,1 0 1,-1 0-591,7-1 0,-1 2 0,14 10 0,-28-10 0,0 0-1595,-1 5 1,0-1 1594,2-5 0,-1 0 0,7 0 0,-1 0 0</inkml:trace>
  <inkml:trace contextRef="#ctx0" brushRef="#br0" timeOffset="365708">20249 8890 24575,'50'0'0,"0"0"0,-1 0 0,1 0 0,-1 0 0,9 0 0,-9 0 0,7 0 0,4 0 0,3 0 0,1 0 0,0 0 0,-2 0-1191,1 0 0,0 0 1,0 0-1,0 0 0,1 0 1,0 0-1,1 0 1191,-5 0 0,1 0 0,2 0 0,-1 0 0,0 0 0,0 0 0,-2 0 0,-2 0 0,10 0 0,-1 0 0,-1-1 0,-2 1 0,-4 0 0,-3 1 577,-1 1 1,-4 0 0,-3 1 0,0 1-578,12 3 0,-2 2 0,-1-2 0,-2-1 0,0-1 0,-1 0 169,-4 3 1,-1 1 0,1-5-170,7-11 0,2-7 0,-8 4 0,-13 6 0,-3 0 0,11-12 0,0 0 0</inkml:trace>
  <inkml:trace contextRef="#ctx0" brushRef="#br0" timeOffset="366782">24248 8796 24575,'0'46'0,"0"1"0,0-1 0,-5 7 0,-3 6 0,-1 5 0,-2 3 0,2 1 0,2-14 0,-1 2 0,0 3 0,0 1 0,0 0 0,0 0 0,0 0 0,0-2-399,0 6 1,0-2-1,0-1 1,0 1-1,0 0 1,1 2 0,-1 0 398,1 2 0,-1 3 0,0 2 0,1 1 0,-1-2 0,2-4 0,1-4 0,2-7 0,1 4 0,2-8 0,1-2 0,0 1 0,-1 4 0,0 1 0,0-1 0,0-5 442,0 16 0,0-7-442,0-24 0,0-1 229,-2 8 1,4-3-230,19 6 0,-16-28 0,16 26 1446,-11-37-1446,-7 37 0,7-37 0,-10 16 0,0-21 0</inkml:trace>
  <inkml:trace contextRef="#ctx0" brushRef="#br0" timeOffset="368171">23542 11031 24575,'10'47'0,"19"-9"0,8 2 0,1-3 0,2 2 0,-6-2 0,2 3 0,1-2 0,5-6 0,1-2 0,-5 4 0,-10 11 0,-4 4 0,3-7 0,20-5 0,-3-3 0,-24 7 0,-3-6 0,4-25 0,-21-10 0,20 0 0,-14 0 0,15 0 0,-21 0 0,20 0 0,17-10 0,9-23 0,10-10 0,-14 15 0,5-1 0,2-3 0,-2-2-513,-5-1 0,0-3 0,0-1 0,1-1 0,0 1 513,3 1 0,2-1 0,0 1 0,0 0 0,-3 0 0,7-4 0,-2 1 0,-1 0 0,-4 1-153,2-5 1,-4 2-1,1 3 153,-4 10 0,0 3 0,-5 0 0,-9-4 0,-3 5 0,29 2 0,-46 14 0,15 10 0,-21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31:22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19168 14723 24575,'-34'0'0,"-24"0"0,-2 0 0,-5 0 0,7-3 0,-2 6 0,10 11 0,-6 9 0,0 2 0,6-3 0,-12 1 0,4 6 0,9 13 0,1 10 0,9-2 0,12-7 0,7 0 0,7 3 0,5 2 0,5 10 0,6-4 0,18 4 0,3-3 0,10-3 0,14-27 0,11-8-559,-2 0 1,6-1-1,2-2 559,-12-6 0,1-3 0,1 0 0,0-2 0,2-1 0,0-2 0,0 0 0,0-2 0,-4-1 0,0-2 0,-1 0 0,-1-3-338,9-5 1,-3-4 0,1 0 337,1-2 0,1-1 0,-4-4 0,-5-7 0,-3-5 0,-1 1-112,-3 6 0,-1 1 0,-2-1 112,-4-1 0,-3-2 0,-3 0 0,2-15 0,-3 2 0,1 13 0,-5 2 0,-2-28 1556,-14 14-1556,-20 7 541,-18 13 0,-9 1-541,-9-2 0,-8 3 0,0 8 0,-7 3 0,1-1-144,3-2 0,1-1 0,-1 0 144,1 2 0,1 1 0,2 0 0,-10-1 0,8 0 0,-5-8 0,29 21 0</inkml:trace>
  <inkml:trace contextRef="#ctx0" brushRef="#br0" timeOffset="1194">18932 15358 24575,'45'7'0,"-1"0"0,1 0 0,8-1 0,1 4 0,0 7 0,5 7 0,-2 0 0,-5-4 0,-2 1 0,-1 1 0,-6-2 0,-2 1 0,1 0 0,5 1 0,0-1 0,-5 2 0,-9 6 0,-4-1 0,5-8 0,-2 2 0,-13 12 0,-2-3 0,9-15 0,-5 5 0</inkml:trace>
  <inkml:trace contextRef="#ctx0" brushRef="#br0" timeOffset="2395">21708 14935 24575,'0'47'0,"0"-11"0,0 6 0,0 13 0,0 8 0,0-1 0,0-8 0,0-2 0,0 4 0,0 2 0,0 5 0,0-2 0,0-5 0,0 14 0,0-7 0,0-3 0,0-5 0,0-18 0,0-3 0,0 6 0,0-2 0,0 4 0,0 3 0,0-14 0,21-26 0,-16 16 0,16-21 0</inkml:trace>
  <inkml:trace contextRef="#ctx0" brushRef="#br0" timeOffset="3563">21073 15029 24575,'47'0'0,"0"0"0,-3 0 0,3 0 0,-2 0 0,6 0 0,2 0 0,11 0 0,6 0 0,-5 0 0,-10 0 0,-1 0 0,2 0 0,3 0 0,-6 0 0,-14 0 0,-3 0 0,16 0 0,-4 0 0,-6 0 0,23 0 0,-8 0 0,-25 0 0,10 0 0</inkml:trace>
  <inkml:trace contextRef="#ctx0" brushRef="#br0" timeOffset="10762">13500 7479 24575,'55'0'0,"-3"0"0,4 0 0,0 0 0,2 0 0,-14 0 0,-2 0 0,-6 0 0,-9 0 0,14 0 0,-35 0 0,15 0 0,-21 0 0,0 0 0,10 0 0,-7 0 0,7 0 0,11 0 0,-16 0 0,37 0 0,-16 0 0,21 0 0,-10 0 0,7 0 0,-28 0 0,26 0 0,-37 0 0,37 0 0,-37 0 0,16 0 0,-11 0 0,-7 0 0,7 0 0,-10 0 0,0 0 0,21 0 0,-16 0 0,37 0 0,-36 0 0,14 0 0,-20 0 0,21 0 0,-15 0 0,14 0 0,-9 0 0,-8 0 0,7 0 0,11 0 0,-16 0 0,16 0 0,-21 0 0,0 0 0</inkml:trace>
  <inkml:trace contextRef="#ctx0" brushRef="#br0" timeOffset="11996">13782 8679 24575,'61'0'0,"1"0"0,-13 0 0,1 0 0,-6 0 0,-9 0 0,-2 0 0,18 0 0,-2 0 0,0 0 0,9 0 0,-22 0 0,9 0 0,-9 0 0,-9 0 0,14 21 0,-25-16 0,16 11 0,1-1 0,-12-12 0,21 7 0</inkml:trace>
  <inkml:trace contextRef="#ctx0" brushRef="#br0" timeOffset="16012">13899 9925 24575,'58'0'0,"-15"0"0,5 0 0,6 0 0,6 0 0,-1 0 0,-10 0 0,-2 0 0,3 0 0,2 0 0,5 0 0,-2 0 0,-7 0 0,0 0 0,-5 0 0,0 0 0,-7 0 0,-15 0 0</inkml:trace>
  <inkml:trace contextRef="#ctx0" brushRef="#br0" timeOffset="17129">13523 11289 24575,'54'0'0,"-1"0"0,1 0 0,-1 0 0,-6 0 0,-4 0 0,9 0 0,-4 0 0,9 0 0,5 0 0,3 0 0,-2 0 0,-4 0 0,-8 0 0,11 0 0,-8 0 0,5 0 0,-2 0 0,7 0 0,1 0 0,-5 0 0,-11 0 0,-5 0 0,-4 0 0,14 0 0,-1 0 0,4 0 0,-25 0 0,9 0 0</inkml:trace>
  <inkml:trace contextRef="#ctx0" brushRef="#br0" timeOffset="18211">13453 12489 24575,'36'0'0,"18"0"0,17 0 0,-5 0 0,-6 0 0,5 0 0,-12 0 0,9 0 0,7 0 0,0 0 0,-4 0 0,-9 0-696,5 0 1,-7 0 0,4 0 695,4 0 0,6 0 0,-2 0 0,-9 0 0,0 0 0,-7 0 335,-7 0 1,-2 0-336,-2-1 0,0 2 68,8 9 1,-2 1 0,2-6 0,15 16 0</inkml:trace>
  <inkml:trace contextRef="#ctx0" brushRef="#br0" timeOffset="19396">13241 13829 24575,'26'0'0,"26"0"0,-4 0 0,6 0 0,8 0 0,4 0 0,-8 0 0,4 0 0,4 0 0,-4 2 0,4 1 0,1 0 0,-3 0-797,-11-2 0,-2-1 0,0 0 0,3 1 797,11 1 0,3 0 0,-1 1 0,-3 1 0,1 2 0,-3 2 0,-4-1 332,-11-6 0,-3-1 1,-2 4-333,18 17 0,-5 0 262,-18-18 1,-3-1-263,23 19 0,1-21 0,-18 0 0,1 0 0,24 0 0,-7 0 0,-37 0 0</inkml:trace>
  <inkml:trace contextRef="#ctx0" brushRef="#br0" timeOffset="41932">13570 12418 24575,'58'0'0,"-24"0"0,2 0 0,0 0 0,1 0 0,10 0 0,-2 0 0,18 0 0,-14 0 0,1 0 0,-12 0 0,0 0 0,-1 0 0,-1 0 0,29 0 0,-28 0 0,-11 0 0,16 0 0,-37 0 0,26 0 0,-28 0 0,28 0 0,-26 0 0,37 0 0,-16 0 0,11 0 0,7 0 0,14 0 0,-16 0 0,23 0 0,-28 0 0,-11 0 0,16 0 0,-37 0 0,37 0 0,-37 0 0,16 0 0,-21 0 0,10 0 0,-7 0 0,7 0 0,-10 0 0,0 0 0,21 0 0,-16 0 0,16 0 0</inkml:trace>
  <inkml:trace contextRef="#ctx0" brushRef="#br0" timeOffset="44286">13688 14229 24575,'39'0'0,"0"0"0,12 0 0,5 0 0,2 0 0,6 0 0,0 0 0,-1-2 0,1 1 0,5 4 0,-11 6 0,6 4 0,1 3 0,-2-2 0,-7-3 0,-1-6 0,-5-2 0,1 4 0,14 17 0,1 6 0,-14-10 0,-7-18 0,-30 9 0,6 10 0,0-16 0,-16 16 0,16-21 0,-21 0 0</inkml:trace>
  <inkml:trace contextRef="#ctx0" brushRef="#br0" timeOffset="56283">17310 4492 24575,'-47'0'0,"10"0"0,-28 0 0,12 0 0,18 0 0,0 0 0,-23 0 0,32 0 0,-16 0 0,37 0 0,-16 0 0,21 0 0,0 0 0,0-21 0,0 16 0,0-16 0,0 21 0</inkml:trace>
  <inkml:trace contextRef="#ctx0" brushRef="#br0" timeOffset="59669">19756 3152 24575,'47'0'0,"10"0"0,-7 0 0,7 0 0,-18 0 0,1 0 0,25 0 0,-14 0 0,0 0 0,-14-1 0,-1 2 0,9 9 0,1 1 0,-3-9 0,-2 1 0,22 18 0,-7-19 0,-5-4 0,-25 2 0,37 0 0</inkml:trace>
  <inkml:trace contextRef="#ctx0" brushRef="#br0" timeOffset="61068">23236 4187 24575,'0'-37'0,"0"-28"0,0 29 0,0-1 0,-1-11 0,2-1 0,9 1 0,1 2 0,-9 8 0,1 5 0,18-3 0,-21-6 0,0 37 0,21-27 0,-16 30 0,16-9 0</inkml:trace>
  <inkml:trace contextRef="#ctx0" brushRef="#br0" timeOffset="63468">25729 3363 24575,'0'58'0,"0"-23"0,0 1 0,0 0 0,0 1 0,0-3 0,0 2 0,0 20 0,0-2 0,0 6 0,0-9 0,0-3 0,0-11 0,0 7 0,0-7 0,0 10 0,0-21 0,0-5 0,0-21 0,0 0 0</inkml:trace>
  <inkml:trace contextRef="#ctx0" brushRef="#br0" timeOffset="64489">25306 4116 24575,'34'5'0,"0"1"0,29-4 0,-18 14 0,1-1 0,17-9 0,-33 15 0,-3 0 0,-3-16 0,-14 16 0,11-42 0,5-5 0,1-1 0,4-4 0,3-5 0,2 2 0,0 7 0,1 1 0,10-9 0,-2 5 0,-3 14 0,0-5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33:3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11383 16322 24575,'34'0'0,"13"0"0,18 0 0,8 0 0,-2 0 0,-14 0 0,0 0 0,2 0 0,3 0 0,4 0-704,-15 0 1,2 0 0,1 0 0,3 0-1,1 0 1,3 0 0,3 0 0,3 0 0,3 0 703,-16 0 0,4 0 0,3 0 0,2 0 0,2 0 0,3 0 0,1 0 0,1 0 0,2 0 0,-1 0 0,1 0 0,0 0 0,-1 0 0,0 0 0,-2 0 0,-2 0 0,-1 0 0,-3 0 0,-3 0-369,8 0 1,-3 0-1,-3 0 1,-1 0-1,-2 0 1,0 0-1,0 0 1,-1 0 0,2 0-1,2 0 1,1 0-1,3 0 1,2 0 368,-9 0 0,1 0 0,3-1 0,2 1 0,2-1 0,0 1 0,2-1 0,1 0 0,0 1 0,1-1 0,-1 1 0,1-1 0,-1 1 0,-1 0 0,-2 0 0,0 0 0,-2 1 0,-2 0 0,-2 0 0,-3 0 0,-2 1-138,15 1 1,-3 1 0,-2 0 0,-2 1 0,-3 0 0,0 1 0,-2-1 0,-1 0 0,1 1 0,-1-1-1,1-1 138,7 1 0,0-1 0,-1 0 0,-1 0 0,0 0 0,-1 0 0,-1 1 0,0 2 0,-1 1-197,1 2 0,-1 2 1,0 1-1,-1 0 0,-1 1 1,0 0-1,-2 0 0,-1-2 197,9 1 0,-1-1 0,-1 0 0,-2 0 0,-1 0 0,-2 0 69,2 2 1,-2 0 0,-2 1-1,1-1 1,0 0-70,1-2 0,0 1 0,0-1 0,0-1 0,-3-2 0,3-1 0,-2-2 0,0-1 0,1 2 0,-3 1 0,1 2 0,1-1 0,-4 0 0,-5-3 1641,18-2 0,-4-3-1641,-3 0 0,4-1 0,-4-1 0,-6 0 0,3-3 568,-2-4 0,7-3 1,4-1-1,2 1-568,-5 3 0,2 1 0,2 0 0,2 0 0,1 0-37,-12 0 0,2 0 0,1 0 0,1 0 1,0 0-1,0-1 0,0 1 37,0-1 0,1-1 0,1 0 0,-1 0 0,0 1 0,0 0 0,-1 1 0,6 2 0,0 0 0,0 2 0,0-1 0,-2 0 0,0-1 10,-6-1 0,0-2 0,0 0 0,-2 0 0,0 1 0,-3 2-10,15 3 0,-3 1 0,-2 1 0,0-2-234,-4-2 1,-1-3-1,-1 1 1,-1 2 233,-5 3 0,-2 1 0,1 1 0,1-1 0,6 0 0,2 0 0,0 0 0,-1 0 198,-5 0 0,0 0 0,-1 0 0,-4 0 0,1 0 0,-4 0 0,-3 0 0,0 0 0,0 0 0</inkml:trace>
  <inkml:trace contextRef="#ctx0" brushRef="#br0" timeOffset="1264">13194 17051 24575,'55'0'0,"1"0"0,-1 0 0,1 0 0,1-1 0,3 0 0,3-1 0,2 0 0,3 0 0,3 0-982,-14 0 1,0 0 0,2-1-1,2 1 1,1-1 0,3 1 0,1-1-1,2 1 1,2-1 0,3 1 981,-16 1 0,3 0 0,3 0 0,1 0 0,2 0 0,1 0 0,2 0 0,0 0 0,1 1 0,0-1 0,1 0 0,-1 1 0,0-1 0,-1 0 0,-1 0 0,-1 1 0,-1-1 0,-3 0-195,3-1 1,-1 1 0,-1-1 0,-2 0-1,1 0 1,-2 0 0,1 0 0,-1 0 0,0 0-1,0 0 1,1 1 0,1 0 0,0 0-1,1 1 1,2 1 194,-5 0 0,2 0 0,2 0 0,1 1 0,0 0 0,1 1 0,1-1 0,-1 1 0,1 0 0,-1 0 0,-1 1 0,0-1 0,-2 1 0,-1 0 0,-2 0 0,-2 0 0,-1 0 0,-4 0-33,15 1 0,-4 0 0,-2 0 0,-2 0 0,-1 1 0,-2 0 0,-2 1 0,0 0 0,0 2 0,-1 1 33,13 5 0,-1 2 0,-2 1 0,-1 1 0,-2 1 0,-1 0 0,-1-1-165,-1 1 1,0-1-1,-2 0 1,-2 1-1,-1 1 1,-1 1 164,1 2 0,-1 2 0,-2 0 0,-2 0 0,0 0 488,3 1 0,-1 0 0,-1-1 0,-2 1-488,8 6 0,-2 0 0,1-5 0,0-9 0,1-3 0,-8-2 2077,-11 4 1,-3-4-2078,39-14 0,-73 0 0,0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34:08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15358 10207 24575,'58'0'0,"0"0"0,1 0 0,-9 0 0,2 0 0,2 0 0,1 0 0,0 0 0,2 0 0,1 0 0,1 0 0,0 0 0,-1 0 0,0 0 0,1 0 0,2 0 0,3 0 0,-8 0 0,3 0 0,4 0 0,0 0 0,1 0 0,-2 0 0,-3 0 0,-4 0-1079,7 0 0,-5 0 0,-1 0 0,0 0 1,6 0 1078,-1 0 0,4 0 0,4 0 0,0 0 0,-2 0 0,-4 0 0,-8 0 0,1 0 0,-6 0 0,-3 0 0,1 0-1330,4 0 1,0 0 0,1 0 0,2 0 1329,1 0 0,4 0 0,1 0 0,-4 0 0,-6 0 632,-3 0 0,-5 0 0,2 0-632,20 0 0,4 0 0,-5 0 0,-3 1 0,1-2-574,-14-1 1,4-3 0,5 0 0,3 1 0,3-1 573,-7 3 0,2 0 0,4 0 0,2 0 0,1 0 0,1 1 0,1-1 0,-1 0-195,-7 0 1,1 0 0,1-1 0,0 1-1,1 0 1,0-1 0,1 1 0,0-1-1,0 1 1,0-1 194,-3 1 0,1-1 0,0 0 0,0-1 0,0 1 0,1 0 0,0 0 0,0 0 0,-1 0 0,1 1 0,-1 0 0,0 1 0,1 0 0,0 1 0,0 0 0,-1 0 0,1 0 0,-1 1 0,0-2 0,0 1 0,-1-1 0,-1-1 0,7-2 0,-1 0 0,-1-1 0,0 0 0,-1-1 0,1 0 0,-1 1 0,-1 1 0,2 1 88,-2 1 1,0 1-1,0 1 1,0 0 0,-1 1-1,1-1 1,-2 0 0,1-1-1,-2-1-88,2-2 0,-1-1 0,-1-1 0,0 0 0,0 0 0,0 0 0,1 1 0,1 1 6,1 1 1,1 1-1,3 1 1,0 1-1,0-1 1,-2 0 0,-3 0-1,-3-2 1,-5-1-7,7-3 0,-7-3 0,-3 0 0,1 0 0,2 3 0,14 3 0,7 3 0,-1 1 0,-13-3 0,-20-5 0,-20-13 1256,15 19 0,9 4-1256,9-2 0,6 0 0,2 0 0,5 0 0,3 0 750,-10 0 1,2 0-1,1 0 1,2 0-751,-7 0 0,2 0 0,1 0 0,1 0 0,0 0 0,4 0 0,2 0 0,-1 0 0,1 0 0,0 0 0,-3 0 0,1 0 0,-1 0 0,-1 0 0,-1 0 0,-6 0 0,-1 0 0,0 0 0,-2 0 0,0 0 918,10 0 0,0 0 1,-2 0-1,-5 0-918,-3-1 0,-5 1 0,0 1 0,3 5 0,-1 2 0,-7-1 0,9-2 0,-17 5 0,-5 1 0,-14 0 2635,26-9-2635,-37 9 946,16-11-946,-21 0 0,21 0 0,-16 0 0,16 0 0,-21 0 0,0 0 0,21 0 0,-16 0 0,48 21 0,-16-20 0,7 3 0,9 16 0,8 9 0,0-5 0,-5-12 0,0-3 0,-1 4 0,2 12 0,-2 4 0,-5-5 0,-8-9 0,-6-3 0,9 8 0,-30 1 0,27-15 0,-37 14 0,16-20 0,-21 0 0</inkml:trace>
  <inkml:trace contextRef="#ctx0" brushRef="#br0" timeOffset="21427">15616 14652 24575,'55'0'0,"-4"0"0,15 0 0,7 0 0,-2 0 0,-10 0 0,0 0 0,1 0 0,5 0 0,4 0-984,-18 0 1,3 0 0,3 0 0,2 0 0,2 0 0,0 0 0,1 0 0,0 0 0,0 0 0,-2 0 834,0 0 0,1 0 0,-1 0 0,1 0 0,0 0 0,0 0 0,0 0 0,1 0 0,0 0 0,1 0-27,-1 0 0,0 0 0,0 0 1,1 0-1,0-1 0,1 1 0,0 0 1,0 0-1,1 0 0,0 1 1,0-1 175,-5 1 0,1 1 0,1-1 0,1 1 0,0 0 0,1-1 0,-1 1 0,-1 0 0,-1 0 0,-1 0 0,-2 0 0,-1-1 0,-4 0-120,11 0 1,-3 0-1,-2-1 1,-2 0-1,-2 1 1,0-1-1,-1 1 1,1 1 119,14 0 0,4 2 0,-1 1 0,-5-1 0,-12 0 0,-14-3 0,4-1 0,-47 0 0,110 0 0,-59-3 0,7-2 0,4-2 0,2 2 200,-11 0 0,1 1 0,2-1 0,2 1 0,1 0 0,1-1-200,-1 1 0,2 0 0,1 1 0,0-1 0,2 0 0,-1 1 0,0-1 108,0 1 1,0-1 0,1 1 0,-1 0 0,1 0 0,1 0 0,-1 1-109,-5 1 0,1 1 0,-1 0 0,1 0 0,0 0 0,1 1 0,0-1 0,0 0 46,4 0 1,0 0-1,0 0 1,1 0 0,0 0-1,1 0 1,0 0 0,0 0-47,-4 0 0,1 0 0,1 0 0,-1-1 0,1 1 0,0 0 0,-1 0 0,0 0 0,0 1 0,3 1 0,0 0 0,0 0 0,-1 0 0,0 1 0,0 0 0,0 1 0,-1-1-238,-1 1 0,-1-1 0,1 1 0,-1 0 0,0 0 0,-2 1 0,0 1 0,-1 1 238,1 1 0,0 2 0,-1 1 0,-1 0 0,-2 0 0,-1-1 0,-2-1 155,7 1 0,-3-2 1,-1-1-1,-3 1 1,-2 1-1,16 7 1,-5 0-1,-8-6 0,-19-10 1,1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5:50:05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18674 9290 24575,'62'0'0,"1"0"0,-14 0 0,2 0 0,3 0 0,-2 0 0,3 1 0,2-1 0,1-1-935,-5 0 0,1-2 0,1 1 0,0-1 0,0 2 935,0 0 0,-1 2 0,0-1 0,2 0 0,2-3 0,5-3 0,4-3 0,2-1 0,0-1 0,-3 2 0,-5 2 0,3 3 0,-4 3 0,-2-1 0,3-2 0,-2-3 0,3-3 0,0 0 0,-5 1 0,-7 4 713,8 3 0,-9 4-713,-6-2 0,-8 0 760,-8 0-760,4 0 0,-28 0 0,7 0 0,-10-21 0,0 15 0,0-14 0</inkml:trace>
  <inkml:trace contextRef="#ctx0" brushRef="#br0" timeOffset="1561">18768 8890 24575,'34'0'0,"6"0"0,9 0 0,-4 0 0,6 0 0,7 0 0,-6 0 0,8 0 0,5 0 0,0 0 0,-2 0 0,-5 0 0,3 0 0,-5 0 0,0 0 0,4 0-409,4 0 0,7 0 0,0 0 1,-6 0-1,-10 0 409,4 0 0,-11 0 328,-10 0 1,-2 0-329,29 0 338,-29 0-338,-9 0 0,14 0 0,-35 0 262,25 0 0,-28 0 0,7 0 1</inkml:trace>
  <inkml:trace contextRef="#ctx0" brushRef="#br0" timeOffset="17301">6938 16346 24575,'55'0'0,"-8"0"0,12 0 0,7 0 0,2 0 0,-10 0 0,2 0 0,3 0 0,2 0 0,5 0 0,4 0-820,-19 0 1,1-1 0,2 1 0,2 0 0,1-1-1,3 1 1,2 0 0,3 0 0,2 0 0,4 0 0,3 1-1,3 0 776,-31-1 0,3 1 0,2 0 0,2 1 0,1-1 1,3 0-1,1 1 0,1-1 0,2 1 0,2 0 1,0-1-1,1 1 0,2 0 0,0 0 0,0 0 1,2 0-1,-1 1 0,2-1 0,-1 0 0,0 0 1,0 0-1,0 1 0,0-1 0,-1 0 0,0 0 0,-1 0 1,0 1-1,-2-1 0,0 0 0,-2 0 0,-1 0 1,-1 0-1,-2 0 0,-2-1-50,12 1 0,-2 0 1,-1 0-1,-2 0 0,0 0 1,-2 0-1,-1-1 0,0 1 1,0-1-1,-1 1 0,-1 0 1,1-1-1,0 1 0,0 0 1,1 0-1,0 0 0,1 0 1,1 0-1,1 1 0,1-1 1,2 1-1,1 0 0,2 0 94,-15 0 0,3 0 0,0 0 0,2-1 0,1 1 0,1 0 0,1 0 0,1 1 0,1-1 0,0 0 0,1 0 0,1 1 0,0-1 0,1 1 0,-1-1 0,1 1 0,0 0 0,0 0 0,0 0 0,-1 0 0,1 0 0,-2 0 0,1 0 0,-1 0 0,-1 0 0,-1 1 0,-1-1 0,0 1 0,-2-1 0,-1 1 0,-1 0 0,-2-1 0,0 1 0,-3 0 0,-1 0 0,-2 0 0,-1 0-55,23 3 0,-3 0 0,-2 0 0,-2 0 0,-3 0 0,-1 0 0,-1 0 0,-2 1 0,-2 0 1,0 0-1,0 0 0,-1 1 0,0 0 0,-1 0 0,2 1 0,-1 0 55,8 2 0,0 0 0,1 2 0,-2-1 0,1 1 0,-2 1 0,0-1 0,-2 1 0,-1-1 0,-1 1 0,-3-2 0,-2 1 0,-3-1-105,15 3 0,-4 1 1,-3-2-1,-3 1 0,-2-1 1,-1 1-1,-1-1 105,228 78 2671,-282-94-2671,0 0 3994,31 0-3994,23 0 0,15 0 0,-19 0 0,5 0 0,4 0 0,5 0 1,-9 0 1,4 0-1,4 0 1,3 0-1,1 0 1,2 0-1,1 0-1,-10 0 0,1 1 0,2-1 0,1 0 0,1 0 0,1 1 0,1-1 0,0 0 0,1-1 0,-1 0-242,-6 0 0,0 0 1,1-1-1,0 0 0,0 0 1,1 0-1,0 0 0,1 0 1,1 0-1,0 0 0,1 1 1,0-1 241,-5 2 0,1-1 0,1 0 0,0 1 0,1 0 0,0 0 0,1 0 0,0 0 0,0 0 0,1-1 0,-1 1 0,0 0 0,-1 0 0,0-1 0,0 0-217,1 0 0,1 0 0,-1-1 0,1 1 0,-1-1 0,0 0 0,0 0 1,-1 1-1,1-1 0,0 0 0,-1 1 0,1-1 0,-1 1 0,1 0 217,-2 1 0,1-1 0,-1 1 0,0 0 0,0 0 0,0 0 0,0 0 0,0 0 0,0 0 0,-1 1 0,1-1 0,0 0 0,-1 0 0,1 0-157,2 0 1,1 0 0,0 0 0,-1 0 0,1-1 0,-1 1 0,0 0-1,0 0 1,1 0 0,-1 0 0,1 0 0,-1 1 0,1-1 156,-2 1 0,0 0 0,1 1 0,1-1 0,0 1 0,0 0 0,0-1 0,-1 1 0,0 0 0,-3 0 0,0-1 0,-3 1 0,-2-1 0,-3 0-1,20 0 1,-5 0-1,-3-1 1,-2 1-1,-1-1 1,1 1-1,1 0 1,-1 2 0,7-1 0,2 2 0,-1-1 0,-5 0 0,-9 0 0,-12-1 0,-16-1 2029,-9-1-2029,5 0 0,27-9 0,14-3 0,-7 10 0,4 3 0,3-5 472,-6-6 1,2-6-1,3 1 1,0 4-473,-7 7 0,2 3 0,1 2 0,-1-1 0,-1-4 0,-4-4 0,-1-3 0,0-1 0,-2 0 0,0 3 0,6 1 0,-1 2 0,-2 0 0,-2 0 1235,7-3 0,-2 0 0,-4 1-1235,-8 1 0,-2 1 0,-1-2 0,-1-5 0,-1-3 0,1 3 725,6 5 1,1 4 0,-5-5-1,3-14 1,-4 2 0,-8 15-1,1 1 1</inkml:trace>
  <inkml:trace contextRef="#ctx0" brushRef="#br0" timeOffset="19833">7150 16181 24575,'55'0'0,"-5"0"0,14 0 0,-17 0 0,9 0 0,6 0 0,4 0 0,2 0 0,-1 0 0,-1 0-1229,-9 0 0,1 0 0,-1 0 0,1 0 1,1 0-1,1 0 0,3 0 0,3 0 1104,-7 0 1,3 0 0,2-1 0,1 0 0,2 1 0,1-1 0,1 1 0,0 0-1,0 0 1,-1 1 0,0 0 0,-2 0-56,-1 1 0,-1 1 1,0 0-1,0 0 1,0 1-1,-1-1 1,1 1-1,0 0 1,0 1-1,0-2 1,0 1-1,1 0 180,0-1 0,1 0 0,0 0 0,0 0 0,0-1 0,0 1 0,0 0 0,1 0 0,-1 1 0,1 0 0,1 1 0,0 1-63,-7 0 0,2 0 0,0 2 1,0 0-1,1 0 0,-1 0 0,1 1 1,0 0-1,0 0 0,-1 0 0,0 0 1,-1-1-1,0 0 0,-1-1 63,5 0 0,0 0 0,-1 0 0,1-1 0,-1 0 0,-1 0 0,0 0 0,-1 0 0,-1 0 0,-1 1 0,-1 0 0,-1 0-66,4 3 1,-1 0 0,-2 1-1,-1 1 1,-1-1 0,0 0-1,0-1 1,1-1 0,2-1 65,4-1 0,1-2 0,2 0 0,0-1 0,0-1 0,-1 0 0,-3 0 0,-1 0 0,-4 1 0,4 0 0,-4 0 0,-3-1 0,0 1 0,3-1 0,6-1 0,-8 0 0,4-2 0,2 0 0,3 0 0,1-1 0,1 1 0,1-1 0,0 1 0,-1 0 0,0 0 0,-5 1 0,0 1 0,0-1 0,1 1 0,-1 0 0,2 0 0,-1 0 0,1 0 0,1 1 0,1-1 0,1 0 0,-8 0 0,1 1 0,1-1 0,1 0 0,0 0 0,1 0 0,0 1 0,0-1 0,1 1 0,0 0 0,0 0 0,0 0 0,0 0 0,0 1 0,-3 0 0,1 0 0,0 0 0,-1 1 0,1 0 0,0 0 0,0 0 0,0 0 0,1 0 0,0 0 0,1 0 0,0 0 0,1 0 0,1-1 0,1 0 144,-5 0 0,1-1 1,2 0-1,2 0 0,0 0 1,1 0-1,1-1 0,0 1 1,0 0-1,-1-1 0,1 0 1,-2 1-1,0-1 0,-2 1 1,-1 0-1,-1-1 0,-3 1 1,-2 0-1,-2 0-144,16 1 0,-3 1 0,-4 0 0,-2 0 0,-1 0 0,-2 0 0,1-1 0,0 0 0,2 0 0,1-1 0,-3 0 0,2-1 0,3 1 0,2-1 0,-1 0 0,0 0 0,-1-1 0,-4 0 0,-2-1 0,-6-1 0,-5-1 0,-7 0 33,22-7 1,-13-2-1,1-1-33,-3 1 0,1-1 0,2-1 0,5 0 257,-2 1 0,5 1 1,3-1-1,2 0 1,-1-1-1,-1-1-257,-2-1 0,0-2 0,-1-1 0,1 0 0,1 0 0,3 3 94,-7 2 1,2 2 0,1 0 0,1 1 0,0 0 0,1-1-1,0 1 1,-1-1-95,2 0 0,0-1 0,0 0 0,0 1 0,1-1 0,-1 0 0,0 0 0,0 0 0,-2 1 0,0-1 0,0 0 0,0 1 0,0-1 0,0 1 0,0 0 0,0 0-443,-1 0 1,0 1 0,0 0 0,0 0 0,1-1-1,-1 1 1,1-1 0,0 0 442,-3 0 0,2-1 0,1 0 0,0 0 0,0 0 0,-2 0 0,-2 0 0,-3 1 0,-5 1 123,7-2 1,-5 0 0,-4 2 0,1-1-1,2 1-123,10-2 0,8-2 0,-3 2 0,-11 3 0,-19 3 2039,-16 6-2039,-5 0 0,30 1 0,15-2 0,-13-4 0,4-3 0,5 1 336,-6 3 1,4 2 0,3 0 0,1-1 0,0-2-337,-5-3 0,2-3 0,0-1 0,1 0 0,-1 0 0,-1 2 0,9 0 0,-1 2 0,-1 0 0,1 0 0,-1 0 776,1-2 0,0 1 0,0-1 0,-2 0 1,-3 2-777,2-1 0,-3 1 0,-2 0 0,1 1-159,-2 1 0,0 1 1,-1 0-1,-3-2 159,7-4 0,-3-1 0,0-2 0,0 0 0,0-1 0,-3-3 0,-9 0 0,-2-1 0,1-1 0,10-2 0,1-1 0,-6-3 0,-4-11 0,-5 1 0,-1 10 0,-7 2 0,-19-7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35:05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6679 14441 24575,'58'0'0,"-16"0"0,14 0 0,8 0 0,5 0 0,-1 0 0,-4 0 0,-7 0 0,-2 0 0,-1 0 0,3 0 0,5 0 0,8 0-615,-19 0 1,4 0-1,5 0 1,3 0 0,4 0-1,1 0 1,2 0-1,2 0 1,0 0 0,0 0-1,-1 0 1,-2 0 0,-1 0-1,-3 0 1,-3 0-1,-4 0 449,14 0 1,-4 0-1,-3 0 1,-2 0-1,-2 0 1,1 0-1,2 0 1,2 0-1,4 0 166,-12 0 0,2 0 0,3 0 0,2 0 0,2 0 0,-1 0 0,1 0 0,0 0 0,-1 0 0,-2 0 0,-2 0 0,-3 0 0,-3 0 0,-4 0-56,24 0 0,-7 0 0,-5 0 1,-1 0-1,0 0 0,2 0 56,-6 0 0,0 0 0,1 0 0,-1 0 0,1 0 0,1 0 0,-1 0 0,4 0 0,1 0 0,0 0 0,1 0 0,-1 0 0,1 0 0,1 0 258,-6 0 1,1 0-1,2 0 1,-1 0-1,0 0 1,-2 0-1,-2 0 1,-4 0-259,10 0 0,-3 0 0,-4 0 0,-1 0 0,-1 0 0,174 0 0,-230 0 0,-21 0 0,16 0 0,36-21 0,8 13 0,9 0 0,2-5 0,5-3 0,4 1 894,-6 5 0,2 1 0,2 0 1,0 0-895,7-2 0,1-2 0,1 1 0,1 1 0,-11 3 0,1 0 0,0 1 0,0 0 0,1 0 0,-2 2 0,2 0 0,-1 0 0,-1 1 0,-1 0 0,6 0 0,-2 1 0,0 1 0,0 1 0,-2 0 0,-1 2 0,1-1 0,2 0 0,0-3 0,3-2 0,1 0 0,-4 0 0,-6 2 0,-3 1 0,-6 1 0,3-2 0,16-4 0,-1 0 0,1 0 0</inkml:trace>
  <inkml:trace contextRef="#ctx0" brushRef="#br0" timeOffset="2252">20626 14488 24575,'49'0'0,"1"0"0,-1 0 0,5 0 0,8 0 0,-10 0 0,5-1 0,4 1 0,3 0 0,1 0 0,2 1-1125,-10 0 1,1 0 0,1 0 0,1 1 0,3 0 0,2 1-1,4 2 1,4 1 1124,-21-2 0,3 2 0,2 0 0,3 1 0,1 0 0,2 1 0,2 0 0,1 0 0,0 1 0,1 1 0,1-1 0,-1 1 0,0 0 0,-1-1 0,0 1 0,-2 0 0,-1 0 0,-2 0 162,5 1 1,-1 1 0,0-1 0,-1 1 0,0 0 0,-1 1-1,1-1 1,-2 1 0,1-1 0,-1 1 0,1-1 0,-1 1-1,1 0 1,-1-1 0,1 0-163,0 0 0,1 0 0,0 0 0,1 0 0,0 0 0,0 0 0,0-1 0,0 1 0,-2 0 0,-1 0 0,-1 0 0,-2 0 0,-2-1 0,-2 1 0,-3 0 0,17 5 0,-1 1 0,-1 2 0,-4-1 0,-4-2 0,-5-1 0,-7-5 0,-9-4 704,5-4 1,-7-6-705,14-6 0,7-3 0,3 7 0,8 1 0,0-2-356,-14-4 1,0-3-1,1 1 1,1 2 355,6 4 0,1 3 0,0 0 0,-2 0 0,-7-3 0,-1 0 0,0 1 0,-2 1 1356,13 2 0,-2 3 0,-2 0-1356,-11-1 0,-2 0 0,1 0 0,4 0 0,2 0 0,-1 0 0,-6 0 0,-1 0 0,5 0 0,10 0 0,9 0 0,-2 0 0,-9 0 0,0 0 0,-3 0 0,112 0 0,-168 0 0,41 0 0,-2 0 0,6 0 0,3 0 0,5 0 0,0 0-291,3 0 1,1 0 0,0 0 290,6 0 0,0 0 0,-3 0 0,3 0 0,-4 0 874,5 0 1,-5 0-875,4 0 104,4 0 1,-3 0-1,-23 0 1,1 0-1,0 0 1</inkml:trace>
  <inkml:trace contextRef="#ctx0" brushRef="#br0" timeOffset="4249">21708 14017 24575,'36'0'0,"7"0"0,16 0 0,6 0 0,1 0 0,-6 0 0,1 0 0,3 0 0,3 0 0,5 0-815,-17 0 0,3 0 0,1 0 0,3 0 0,1 0 0,3 0 0,0 0 0,2 0 1,2 0 814,-12 0 0,2 0 0,2 0 0,1 0 0,2-1 0,1 1 0,0 0 0,1 0 0,-1-1 0,0 1 0,-2 1 0,0-1 0,-2 1 0,-3-1-424,10 2 1,-2-1-1,-2 0 1,-2 1 0,0-1-1,0 1 1,0 1 0,2-1-1,0 2 1,3-1 423,-7 1 0,2-1 0,2 1 0,1 0 0,1 0 0,0 1 0,0 0 0,-1 0 0,-1 1 0,-1 0 0,-2 1 0,-3 0 0,-3 1 0,11 3 0,-4 1 0,-2 0 0,-3 1 0,0 1 0,0 1 0,0 1 0,3 1 229,-1 1 0,2 2 0,2 1 0,0 1 0,-1 0 0,-1 0 0,-3 0 0,-2-2 0,-5-1-229,10 2 0,-6-2 0,-3 0 0,-1 0 0,2 2 0,10 5 0,4 4 0,-2 0 0,-10-6 0,-17-9 0,-13-10 0,10 6 0,7-1 0,9-8 0,3-4 0,5 2 0,3 0 0,-18 0 0,2-1 0,-1 2 0,19 9 0,-2 1 0,-13-3 0,-1 0 0,-4 0 0,1 0 0,-3-1 0,-4 0 0,0-3 0,19-3 0,-4-2 2723,-12 1-2723,0 0 6784,-42 0-6784,0 0 0,-21 0 0,16 0 0,-16 0 0,21 0 0</inkml:trace>
  <inkml:trace contextRef="#ctx0" brushRef="#br0" timeOffset="9019">19262 9290 24575,'57'0'0,"-22"0"0,1 0 0,-2 0 0,5 0 0,13 0 0,7 0 0,-5 0 0,-14 0 0,1 0 0,10 0 0,6 0 0,-14 0 0,-14 0 0,23 0 0,-26 0 0,0 0 0,-5 0 0,-10 0 0,-9 0 0,9 0 0,-11 0 0,0 0 0</inkml:trace>
  <inkml:trace contextRef="#ctx0" brushRef="#br0" timeOffset="14708">23166 9502 24575,'61'0'0,"1"0"0,-11 0 0,3 0 0,-5 0 0,-2 0 0,-3 0 0,9 0 0,-1 0 0,-11 0 0,-4 0 0,13 0 0,7 0 0,-31 0 0,6 0 0,-9 0 0,14 0 0,10 0 0,0 0 0,-21 0 0,-5 0 0,-21 0 0,0 0 0,0-21 0,0 16 0,0-16 0</inkml:trace>
  <inkml:trace contextRef="#ctx0" brushRef="#br0" timeOffset="16138">23189 9337 24575,'34'0'0,"0"0"0,7 0 0,2 0 0,4 0 0,3 0 0,8 0 0,-2 0 0,-16 0 0,-4 0 0,-1 0 0,-2 0 0,12 0 0,-9 0 0,11 0 0,-10 0 0,7 0 0,-7 0 0,-11 0 0,16 0 0,-37 0 0,16 0 0,-21 0 0</inkml:trace>
  <inkml:trace contextRef="#ctx0" brushRef="#br0" timeOffset="27750">27093 9290 24575,'47'0'0,"-9"0"0,3 0 0,-4 0 0,2 0 0,17-1 0,3 2 0,-11 9 0,0 1 0,0-10 0,-2 3 0,2 17 0,-4 0 0,8-16 0,-18 4 0,-3 3 0,6 9 0,10-16 0,-10 16 0,7-10 0,-7-9 0,10 9 0,-11-11 0,-12 0 0,7 0 0,-26 0 0,16 0 0</inkml:trace>
  <inkml:trace contextRef="#ctx0" brushRef="#br0" timeOffset="30023">27140 9290 24575,'64'0'0,"0"0"0,-3 0 0,-1 0 0,-1 0 0,-1 0 0,0 0 0,-1 0 0,-1 0 0,-5 0 0,15 0 0,-25 0 0,-9 0 0,-27 0 0,37 0 0,-37 0 0,16 0 0,-21 0 0,10 0 0,-7 0 0,8 0 0,-11 0 0,20 0 0,28-5 0,4 0 0,-8 2 0,3-2 0,0 0 0</inkml:trace>
  <inkml:trace contextRef="#ctx0" brushRef="#br0" timeOffset="46754">19215 10160 24575,'57'0'0,"-24"0"0,5 0 0,7 0 0,7 0 0,-3 0 0,5 0 0,2 0 0,5-1 0,6 0 0,-7 3 0,-7 9 0,-4-1 0,-2-7 0,0-1 0,0 10 0,-8-3 0,-18-9 0,42 0 0,-58 0 0,16 0 0,-21 0 0,0 0 0</inkml:trace>
  <inkml:trace contextRef="#ctx0" brushRef="#br0" timeOffset="48657">19309 10137 24575,'38'0'0,"-1"0"0,27 0 0,3 0 0,-3 0 0,3 0 0,-11 0 0,3 0 0,-7 0 0,-12 0 0,-4 0 0,6 0 0,-6 0 0,-10 0 0,-5 0 0,-10 0 0,-9 0 0,9 0 0,-11 0 0,0 0 0,21 0 0,-16 0 0,16 0 0,-21 0 0,0 0 0,0 0 0</inkml:trace>
  <inkml:trace contextRef="#ctx0" brushRef="#br0" timeOffset="55501">23189 10090 24575,'34'0'0,"0"0"0,29 0 0,-28 0 0,0 0 0,3 0 0,3 0 0,15 0 0,3 0 0,-7 0 0,0 0 0,13 0 0,-4 0 0,-23 0 0,-6 0 0,5 0 0,5 0 0,-16 0 0,21 0 0,-21 0 0,-5 0 0,-21 0 0,0 0 0</inkml:trace>
  <inkml:trace contextRef="#ctx0" brushRef="#br0" timeOffset="57160">23236 10090 24575,'34'0'0,"0"0"0,29 0 0,-18 0 0,1 0 0,2 0 0,-2 0 0,-7 0 0,-2 0 0,0 0 0,-6 0 0,-7 0 0,7 0 0,-26 0 0,37 0 0,-37 0 0,16 0 0,-21 0 0,21 0 0,-16 0 0,16 0 0,-21 0 0,0 0 0,0 0 0</inkml:trace>
  <inkml:trace contextRef="#ctx0" brushRef="#br0" timeOffset="64245">26811 10090 24575,'58'0'0,"-24"0"0,2 0 0,9 0 0,4 0 0,-1 0 0,3 0 0,-1 0 0,13-1 0,2 2 0,-17 3 0,5 2 0,-1 0 0,-4-1 0,18-3 0,-4 1 0,4 8 0,-3-1 0,-22-9 0,-4-2 0,20 1 0,-7 0 0,-13 0 0,4 0 0,-14 0 0,-1 0 0,-5 0 0,-21 0 0,0 0 0,0 0 0</inkml:trace>
  <inkml:trace contextRef="#ctx0" brushRef="#br0" timeOffset="65797">26976 10090 24575,'47'0'0,"-10"0"0,4 0 0,11 0 0,3 0 0,4 0 0,5 0 0,-11 0 0,5 0 0,1 0 0,-7 0 0,8 0 0,-2 0 0,-2 0 0,3 0 0,-10 0 0,9 0 0,-21 0 0,7 0 0,-28 0-6784,5 0 6784,-21 0 0,0 0 0,0 0 0</inkml:trace>
  <inkml:trace contextRef="#ctx0" brushRef="#br0" timeOffset="94753">19262 11007 24575,'26'0'0,"26"0"0,-2 0 0,-15 0 0,3 0 0,6 0 0,3 0 0,-2 0 0,2 0 0,-3 0 0,5 0 0,-1 0 0,15 0 0,-3 0 0,-25 0 0,-2 0 0,2 0 0,0 0 0,28 0 0,-6 0 0,-12 0 0,-9 0 0,-9 0 0,14 0 0,-25 0 0,8 0 0,-14 0 0,-10 0 0,21 0 0,-16 0 0,16 0 0</inkml:trace>
  <inkml:trace contextRef="#ctx0" brushRef="#br0" timeOffset="96338">19309 10842 24575,'55'0'0,"-20"0"0,3 0 0,8 0 0,4 0 0,-5 0 0,2 0 0,-3 0 0,3 0 0,-2 0 0,7 0 0,-2 0 0,7 0 0,-31 0 0,16 0 0,-26 0 0,28 0 0,-28 11 0,26-9 0,-37 9 0,16-11 0,-21 0 0,0 0 0,0 0 0</inkml:trace>
  <inkml:trace contextRef="#ctx0" brushRef="#br0" timeOffset="102199">27093 11007 24575,'42'0'0,"0"0"0,4 0 0,-1 0 0,-9 0 0,2 0 0,29 0 0,-1 0 0,-3 0 0,-18 0 0,-4 0 0,-10 0 0,-26 0-6784,16 0 6784,-21 0 0,21 0 0,-16 0 0,16 0 0,-21 0 0,21 0 0,-16 0 6784,27 0-6784,-9 0 0,14 0 0,20 0 0,-7 0 0,-13 0 0,4 0 0,-14 0 0,-1 0 0,5 0 0,-28 0 0,7 0 0,-10 0 0</inkml:trace>
  <inkml:trace contextRef="#ctx0" brushRef="#br0" timeOffset="103751">27070 10913 24575,'38'0'0,"0"0"0,6 0 0,8 0 0,3 0 0,-3 0 0,5 0 0,-2 0 0,3 0 0,-1 0 0,3 0 0,-2 0 0,-8 0 0,0 0 0,-9 0 0,17 0 0,-21 0 0,-14 0 0,8 0 0,-25 0 0,15 0 0,-1 0 0,-14 0 0,15 0 0,-21 0 0,0 0 0,20 0 0,-14 0 0,15 0 0,-21 0 0</inkml:trace>
  <inkml:trace contextRef="#ctx0" brushRef="#br0" timeOffset="130587">19332 12536 24575,'34'0'0,"0"0"0,22 0 0,3 0 0,-7 0 0,1 0 0,5-2 0,-1 4 0,-15 8 0,-6 1 0,-7-6 0,2 16 0,-31-21 0,21 0 0,-16 0 0,16 0 0,-21 0 0,21 0 0,-16 0 0,16 0 0,-21 0 0,21 0 0,-16 0 0,27 0 0,-30 0 0,30 0 0,-6 0 0,0 0-6784,16 0 6784,-37 0 0,16 0 0,-21 0 0,0 0 0,0 0 0</inkml:trace>
  <inkml:trace contextRef="#ctx0" brushRef="#br0" timeOffset="134607">15781 14605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40:13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12606 5363 24575,'12'54'0,"1"1"0,0 0 0,-1 0 0,1 0 0,3 5 0,0-3 0,1 3 0,2 6 0,-5-14 0,1 4 0,0 4 0,1 1 0,1 1 0,0 0 0,0-2 0,0-3-1038,4 9 1,0-2-1,1-1 1,0-1-1,-1-1 1,0 0 1037,-1 3 0,0-1 0,-1-1 0,1 0 0,0 0 0,-2-7 0,0 0 0,0-1 0,0 2 0,2-1 0,0-1 0,3 3 0,1 0 0,1 0 0,0 0 0,0-2 0,0 0 0,1 2 0,-1-1 0,0 0 0,1-1 0,2 0-68,-1-5 0,2 1 0,0 0 0,1-1 0,0-1 0,-2-5 68,5 7 0,-1-5 0,-1-1 0,1-1 89,-3-2 1,0-1-1,1 0 1,-1 0-90,3 0 0,1 0 0,0 0 0,-3 0 0,4 14 0,-3 1 0,4-2 0,-1-15 0,3-1 0,1 0 0,-3 1 0,3 14 0,-3 2 0,4-1 0,-2-12 0,3-1 0,2 0 0,1 0-809,1 0 0,1 0 1,2 0-1,2 3 809,-6-6 0,2 4 0,2 1 0,0-1 0,-3-3 0,-3-5 669,10 5 1,-4-6 0,1 2-670,2 2 0,6 6 0,-11-7 0,-28-16 1543,-38-20-1543,15 0 1089,-14 0-1089,20-21 0,-11 16 0,8-16 4604,-7 21-4604,62 21 0,-2 14 0,7 8 0,-17-17 0,2 1 0,2 1 0,0 3-545,-1 3 0,1 3 0,0 1 0,1 1 1,1-1 544,4 0 0,2 0 0,1 0 0,-2 0 0,-1 1 0,-4-2 0,-2 2 0,0-1 0,-1 0 0,3 0 0,3 2 0,3-2 0,0 1 0,-2 1 0,-3-1-499,1 8 1,-4 1 0,-1-1-1,3 0 499,-6-11 0,2 0 0,0-1 0,0 1 0,-2 1 0,-1 3 0,-1 2 0,0 1 0,-1-1 0,2-3 0,8 5 0,1-2 0,0-1 0,0 2 0,-1 3 0,1 1 0,-2 0 0,-2-1-275,-7-7 1,-1 0-1,-1 0 1,1-2 274,3-1 0,1-1 0,0 0 0,0 0 0,1 3 0,-1 0 0,1 0 0,2-3 0,3-3 0,1-2 0,1-1 0,2 3-346,-5-1 0,1 1 0,1 1 0,0-1 0,0-1 346,9 4 0,0-3 0,1 1 0,2 0 433,-4 0 0,3 1 0,0 0 0,-2-2 0,-6-3-433,-1 1 0,-4-4 0,-1-1 1908,92 49-1908,-136-74 1277,0 0-1277,11 0 2461,33 0-2461,-10-1 0,5 2 0,22 4 0,6 0 0,-20-4 0,1-2 0,1 4-276,5 5 0,1 4 1,1-1 275,-1-3 0,0 0 0,-1 2 0,-2 5 0,0 2 0,-2-2 0,-2-5 0,-1-1 0,-1-2-106,19 5 1,-2-3 105,2-2 0,-1-3 0,-15-3 0,1 0 0,11 5 0,1-1 0,-9-5 0,1 0 0,5 0 0,2 0 0,2 0 0,2 0 0,-19 0 0,0 0 0,1 0 0,19 0 0,1 0 0,-21 0 0,1 1 0,1-2 0,2-2 0,0-1 0,-1 0 0,12 3 0,1 0 0,-10-3 0,2 0 0,-1 1 0,14 3 0,-1 0 0,-19 0 0,1-1 0,-2 2 0,20 4 0,-3 1 0,-10-6 0,1 2 0,-10 7 0,3 2 0,-2 1 0,10-1 0,2 4 0,-6 5 0,4 5 0,-2-2-215,-4-9 0,-1-2 1,-1 4 214,2 11 0,-2 5 0,1-5 0,-5-11 0,0-4 0,-1 2 0,16 13 0,-1 3 0,-18-8 0,1 1 0,-2-3 0,12 2 0,0-2 0,7 8 0,-2 2 395,-18-7 1,-1-2-396,15-1 0,0-3 106,-17-4 0,-3 0-106,27 8 679,-37-21-679,-42 0 0,16 0 0,-16 0 0,63 0 0,10 0 0,-1-2 0,2 4 0,-9 8 0,-1 1 0,-2-10 0,-1 3 0,17 27 0,-31-28 0,-5 7 0,-21-10 0,0 0 0</inkml:trace>
  <inkml:trace contextRef="#ctx0" brushRef="#br0" timeOffset="1175">24412 13829 24575,'0'34'0,"0"24"0,0 4 0,0-17 0,0 2 0,0 0 0,0 0 0,0-9 0,0 0 0,0 3 0,0-4 0,0 0 0,0-14 0,0 9 0,0-27 0,0 16 0,0-21 0</inkml:trace>
  <inkml:trace contextRef="#ctx0" brushRef="#br0" timeOffset="2464">24412 13994 24575,'55'0'0,"-20"14"0,3 3 0,19-3 0,4 1 0,0 12 0,-2 3 0,-4-1 0,-3 0 0,-8-4 0,-7 0 0,0 11 0,-16-15 0,-21-21 0,0 0 0,0 21 0,0-16 0,-11 27 0,-10 9 0,-11-9 0,-6 2 0,1 6 0,-3 4 0,-3 0-464,-7-3 0,-2-2 0,-1 1 464,12-8 0,0 1 0,-1-1 0,2-1 0,-9 6 0,1-1 0,1-2 0,3-4 0,0-3 0,4 0 0,2 3 0,3-3 0,-1-3 0,7-3 0,13-6 0,-5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5:51: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14864 14394 24575,'56'0'0,"0"0"0,-1 0 0,1 0 0,0 0 0,2 0 0,1 0 0,1 0 0,2 0 0,3 0 0,5 0-879,-15 0 1,1 0-1,3 0 1,1 0-1,3 0 1,1 0-1,1 0 1,2 0-1,1 0 1,2 0-1,1 0 879,-14 0 0,2 0 0,2 0 0,1 0 0,2 0 0,0 0 0,2 0 0,0 0 0,1 0 0,0 0 0,0 0 0,0 0 0,0 0 0,-2 0 0,0 0 0,-1 0 0,-1 0 0,-2 0-214,7 0 0,-1 0 1,-1 0-1,-1 0 1,0 0-1,-2 0 0,1 0 1,0 0-1,-1 0 1,1 0-1,1 0 1,1 0-1,1 0 0,1 0 214,-4 0 0,1 0 0,2 0 0,1 0 0,1 0 0,0 0 0,1 0 0,0 0 0,-1 0 0,0 0 0,0 0 0,-2 0 0,-1 0 0,-1 0 0,-2 0 0,-3 0 0,-1 0-117,12 0 0,-2-1 0,-3 1 0,-2 0 0,-1-1 0,-1 1 1,-1 0-1,1 0 0,0 1 0,0 0 117,1 0 0,1 1 0,1 0 0,0 0 0,-1 1 0,-1-1 0,-1 1 0,-3-1 0,-2 0 0,-4 0-49,16-1 1,-6-1-1,-3 1 1,-1 0 0,1 1 48,222 19 0,-282-21 2411,0 0-2411,73 0 0,-22 0 0,8 0 0,6 0 183,-15 0 1,3 0 0,4 0 0,2 0 0,2 0-1,1 0-183,-4 0 0,0 0 0,1 0 0,2 0 0,3 0 0,2 0 0,3 0 0,3 0 0,-17 0 0,3 0 0,2 0 0,3 0 0,1 0 0,3 0 0,0 0 0,1 0 0,1 0 0,-1 0 0,1 0 0,-1 0 0,-1 0 0,-1 0 0,-2 0 0,-2 0 0,5 0 0,-2 0 0,-1 0 0,-1 0 0,-1 0 0,0 0 0,0 0 0,0 0 0,0 0 0,2 0 0,0 0 0,2 0 0,2 0 0,-6 0 0,1 0 0,2-1 0,1 1 0,1 0 0,1 0 0,0-1 0,1 1 0,-1 0 0,1 0 0,-2 0 0,0 0 0,-1 0 0,-1 0 0,-2 0 0,-2 1 0,-2 0-277,12 0 1,-3 0 0,-2 1 0,-1 0 0,-1 0 0,-2 0 0,1 0 0,-1 0 0,0 0 0,2 0 0,0 1 276,3-1 0,1 0 0,1 0 0,1 0 0,-1 1 0,0-1 0,-1 0 0,-2 1 0,-2-1 0,-3 1 0,-3 0-168,15 1 0,-6 0 1,-4 1-1,0-1 1,0 1-1,3-1 168,-2 0 0,3 2 0,2-1 0,-1 0 0,-4-2 0,-4-2 0,-8-4 390,8-8 0,-10-5 0,5 1-390,3 4 0,4 2 0,2-1 0,2-2 0,-13 2 0,1-2 0,1 0 0,1-1 0,0 1 0,0 1 308,-1 0 0,1 0 0,-1 1 0,1 0 0,0 2 0,0 0-308,1 2 0,0 1 0,1 1 0,-1 0 0,-1 1 0,-1-1 0,4-1 0,-2 0 0,0 1 0,-1 0 0,0 1 815,9 2 0,0 1 1,-2 1-1,0-1-815,-6 1 0,-1 0 0,-1-1 0,-1-2 447,11-4 1,-2-1 0,0-1-448,-2 4 0,1-1 0,0-2 0,-9-1 0,2-3 0,-3-2 0,-5 1 568,6-7 0,-4 1-568,7 6 0,-18-2 0,-44-7 0,-14 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5:57:14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8255 9290 24575,'64'0'0,"0"0"0,-11 0 0,7 1 0,5-1 0,1 0 0,-2-1 0,-2 0 0,-2-1 0,2 0 0,3 0 0,8-1-894,-18 0 0,6-1 1,3 1-1,4-2 0,1 1 1,2-1-1,0 0 0,-2 1 1,-2 0-1,-3 0 0,-5 0 784,8 1 1,-4 0 0,-3 0 0,-2 1 0,1-1 0,2 0 0,3-1 109,-3 0 0,3-1 0,2 0 0,2-1 0,-1 1 0,-1 0 0,-2 0 0,-3 1 0,-3 2-9,12 0 0,-6 2 1,-2 0-1,0 1 0,1 0 9,-8-1 0,0 0 0,0 0 0,1 0 0,0 0 0,1 0 0,4-1 0,0 1 0,1 0 0,1-1 0,2 2 0,2 0 0,-9 0 0,4 1 0,2 0 0,2 1 0,0 0 0,-2 0 0,-2-1 0,-3 1 0,-6-2 395,7 1 1,-6-1 0,-2-1 0,-1 1 0,4 1-396,285 19 0,-340-21 0,-5 0 0,5 0 5194,36 0-5194,11-10 0,8-1 0,3 7 0,7 2 633,-15-2 1,6-2 0,3 0-1,3 2-633,-4 2 0,4 1 0,3 2 0,0-1 0,1 1 0,-3 0-562,-4-1 0,-1 0 0,-1 0 0,1 0 1,0 0-1,2 0 562,-1 0 0,1 0 0,1 0 0,1 0 0,-1 0 0,0 0 0,-1 0 0,4 0 0,0 0 0,0 0 0,-1 0 0,-3 0 0,-2 0-357,10 0 1,-4 0 0,-1 0 0,1 0 356,-9 0 0,2 1 0,0 0 0,-2-2 0,-5 0-40,12-6 0,-5-1 0,-6 2 40,0 3 0,-2 0 0,11-7 0,2 0 0,-17 9 0,1 2 0,2-1-29,7-6 0,2-3 1,1 3 28,5 3 0,1 3 0,0-3 0,-2-3 0,1-2 0,-3 1 0,-11 3 0,-2 1 0,1 0 0,8 2 0,1 1 0,0-2 0,-8-1 0,-1-1 0,1 1 0,9 2 0,1 2 0,-1-1 922,-9 0 0,-1 0 1,-1 0-923,-1 0 0,0 0 0,0 0 0,1 0 0,-1 0 0,0 0 0,20 0 0,1 0 0,-20 0 0,0-1 0,0 2 0,18 4 0,-2 0 334,-7-4 0,-5 1 1,12 8-1,-21-10 1</inkml:trace>
  <inkml:trace contextRef="#ctx0" brushRef="#br0" timeOffset="1688">11736 11125 24575,'60'0'0,"0"0"0,0 0 0,0 0 0,0 0 0,0 0 0,0 0 0,1 0 0,-5-4 0,-1 0 0,0-2 0,-1 0 0,2-1 0,3 1 0,3-1 0,4 0 0,6 1 0,-22 3 0,3-1 0,2 0 0,4 1 0,2-1 0,2 1 0,2-1 0,2 1 0,1-1 0,2 1 0,0-1 0,1 1 0,0-1 0,0 0 0,0 1 0,0-1 0,-2 1 0,0-1 0,-1 1 0,-3-1 0,-1 0 0,-2 1 0,-2-1 0,-3 0-703,13-1 1,-3 0 0,-2 0 0,-2 0 0,-2 0 0,-1-1-1,0 1 1,-1 0 0,1 0 0,0 0 0,1 0 0,3 0 0,1 0-1,3 1 628,-7 0 1,2 0-1,3-1 1,1 1-1,2-1 1,0 1-1,2-1 1,1 1-1,-1 0 1,1 0-1,-1 0 1,0 0-1,-2 1 1,-1 0-1,-1 1 1,-2 0-1,-3 0 1,-2 2 0,-3-1-1,-3 2-125,19 1 0,-5 0 0,-4 2 1,-3 0-1,-2 2 0,-1-1 1,0 2-1,2 0 0,1 0 200,3 1 0,0 1 0,0 1 0,0 0 0,0 0 0,0 1 0,1 1 0,-1 0 0,0 0 0,-5 0 0,0 0 0,1 1 0,-1 0 0,0 1 0,0 0 0,0 0 0,0 0 0,0 0 0,0 0 0,6 1 0,1 1 0,0 0 0,-1 1 0,1-1 0,-2 0 0,0 0 0,-3 0 0,-1-1 306,4 2 1,-1-1-1,-2 0 1,-1 0 0,-2-1-1,-2-1 1,-2-1-307,5 1 0,-2-1 0,-2-2 0,-5 0 0,-7-2 0,19 4 0,-30-5 0,-53-8 0,37 0 0,41 0 0,-12-5 0,8-3 0,3 0 646,2 0 1,3 0 0,3-2-1,2-1-646,-14 1 0,1-1 0,2-1 0,1-1 0,0 1 0,1 0 284,4 0 1,2 0 0,0 0 0,0 0 0,1 0 0,1-1-285,-7 0 0,1 0 0,0 0 0,1-1 0,-1 1 0,0 0 0,0 0 0,5 0 0,0 1 0,0 0 0,0 0 0,-1 0 0,-1 0-341,-2 0 1,-1 0 0,0 0-1,-1 0 1,0 1 0,-2-1 340,7 0 0,-2-1 0,0 1 0,-1 1 0,-2 2-270,7 1 0,-2 2 0,-1 1 0,-1-2 270,1-3 0,-2-2 0,1 0 0,-1 4 0,-1 5 0,-1 3 0,1 0 0,-2-2 0,-3-4 0,-1-3 0,0 0 0,4 1 0,0 3 0,4 1 0,0 0 0,-1 0 0,-4-2 0,12-6 0,-4-1 0,0 1 0,-12 5 0,2 1 0,-3 0 0,-4-1 937,13-5 1,-8 3-938,-14 8 0,-3 2 1646,1-1 0,-1 0-1646,23 0 688,-1 0 0,-28 0 0,2 0 0</inkml:trace>
  <inkml:trace contextRef="#ctx0" brushRef="#br0" timeOffset="3863">12441 13124 24575,'34'0'0,"0"0"0,17 0 0,3 0 0,0 0 0,4 0-303,-13 0 1,4 0 0,3 0 0,3 0 302,6 0 0,5 0 0,2 0 0,1 0 0,-1 0-730,-11 0 0,-1 0 0,1 0 0,0 0 0,1 0 0,2 0 730,1 0 0,1 0 0,2 0 0,1 0 0,-1 0 0,-1 0 0,-3 0 0,1 0 0,-2 0 0,-1 0 0,-1 0 0,0 0 0,1 0 0,1 0 0,-1 0 0,0 0 0,1 0 0,-1 0 0,0 0 0,2 0 0,-1 0 0,0 0 0,1 0 0,-1 0 0,0 0-145,-1 0 1,0 0-1,1 0 1,-2 0-1,0 0 1,-1 0 144,3-1 0,-1 1 0,-1 0 0,-1 0 0,-1 1-243,4 1 0,-1 1 1,-1 0-1,-1-1 243,10-2 0,-1 0 0,0 3 0,-2 5 0,0 4 0,1-1 0,-11-5 0,0 0 0,0 0 0,0 2 0,0 5 0,0 1 0,0 2 0,0-1 0,0-3 0,0 0 0,0 0 0,-1 1 0,-1 1 0,-1 1 0,0 0 0,1-1 0,1-2 0,0 0 0,1-1 0,-1 1 0,-2 0 0,-1 0 0,1 0 0,2-1-281,7-1 1,1-1-1,2-1 1,0 2 280,2 0 0,1 1 0,1 0 0,0 1 0,-10-1 0,1 1 0,-1 0 0,2 0 0,0-2 553,5 0 1,3-3-1,0 1 1,-4 0-1,-5 1-553,1 6 0,-5 2 0,-2-4 0,28-5 0,-33-6 2203,-51-2-2203,5 0 1257,26 0-1257,26 1 0,16-2 0,-19 0 0,5-1 0,4-1 0,3-1-515,-10-1 0,2-1 1,3 0-1,1-2 0,3 1 1,1 0-1,1 1 515,-3 1 0,2 0 0,2 1 0,1-1 0,1 1 0,0 0 0,2-1 0,0 0 0,0 0-439,-7 1 1,1-2 0,1 1 0,1-1-1,0 0 1,0 0 0,1 1 0,-1-1-1,1 1 1,-1 1 0,0 0 438,1 0 0,0 1 0,0 1 0,1-1 0,-1 1 0,0 0 0,0 1 0,0-1 0,0 0 0,-1 1 0,0-1-286,4 1 0,0-1 0,0 1 0,-1 0 0,1 0 0,-1 0 0,-1 0 0,0 0 1,-2 1-1,0-1 286,0 1 0,-1-1 0,-1 1 0,-1 0 0,0 0 0,-1 0 0,0 0 0,0 0 0,-1 1-200,4 0 1,-2 0-1,1 0 1,-2 1-1,1 0 1,-1-1-1,0 0 1,-1 0 199,7 0 0,-2-1 0,0 1 0,0-1 0,0 0 0,1 0 0,0 1 0,-6 0 0,1 0 0,1 1 0,0-1 0,-1 1 0,0-1 0,-2 1 0,-2-2 358,9 1 0,-2-1 0,-1 0 0,-2 0 0,-1 0 0,-1-1-358,3 1 0,0 0 0,-3 0 0,-4 0 0,-6 0 1839,14 0 1,-12 0-1840,3 0 0,-14 0 0,5 0 0,6 1 0,7-1 0,4-1-148,-3 0 1,3-1-1,3-1 1,5-1 147,-13-1 0,4-1 0,4-1 0,0 0 0,-1 0 0,-4 0 0,-5 2 0,4-1 0,-5 2 0,-2-1 0,3-1 0,12-5 0,0 1 0,1-1 0,-1 1 0</inkml:trace>
  <inkml:trace contextRef="#ctx0" brushRef="#br0" timeOffset="5718">11830 15076 24575,'36'0'0,"3"0"0,9 0 0,0 0 0,8 0 0,12 0-894,-22 0 0,7 0 1,6 0-1,4 1 0,4-1 1,2 0-1,2 0 0,1 0 1,-2 0-1,-1-1 0,-2 1 758,-2-1 1,-1-1-1,0 1 1,0-1-1,0 0 1,1 0 0,0-1-1,1 1 1,2 0-1,2 0 1,1 0 8,-13 0 0,2 1 0,1-1 1,2 1-1,1-1 0,0 1 0,2-1 1,-1 1-1,1-1 0,0 1 1,0-1-1,0 1 0,-1-1 0,-1 0 1,-1 1-1,-1-1 0,-2 1 127,10-1 0,-2 0 0,0 0 0,-1 0 0,0 0 0,-1 0 0,-1 0 0,0-1 0,0 1 0,-1 0 0,-1 0 0,1 0 0,-1 1-80,5-2 0,-1 1 0,-1 0 0,-1 0 0,0 0 0,0 0 1,0 0-1,-1 0 0,1 0 0,0 1 0,1 0 80,-5 0 0,1 0 0,-1 1 0,1 0 0,0 0 0,0 0 0,-1 1 0,1-1 0,-1 0 0,1 0 0,-2 1 0,1-1-185,3 0 1,0 0-1,0 0 1,0 0 0,0 0-1,-1 0 1,0 0-1,-1 0 1,0 0 0,-2 0-1,0 0 185,4 0 0,-1 0 0,-1 0 0,0 0 0,-1 0 0,-2 0 0,0 0 0,-2 0 0,-1 0 189,15 0 0,0 0 0,-2 0 1,-4 0-1,-6 0 0,-7 0-189,25 0 0,-23 0 2592,-33 0-2592,-21 0 3874,73 0-3874,-21 0 0,8 0 0,-6 0 0,6 0 0,5 0 0,-1 0 692,-6 0 0,1 0 0,2 0 1,-1 0-1,0 0-692,-1 0 0,-1 0 0,0 0 0,1 0 0,0 0 0,3 0 0,2 0 0,0 0 0,-3 0 0,-4 0 676,9 0 0,-6 0 0,0 0-676,-1 0 0,-1 0 0,-5 0 0,-5 0 0,-2 0 0,1 0 0,-3 0 0,19 0 0,-6 0 0,-12 0 0,-9 0 0,-9 0 0,-7 0 0</inkml:trace>
  <inkml:trace contextRef="#ctx0" brushRef="#br0" timeOffset="56993">9219 17051 24575,'58'0'0,"-2"0"0,11 0 0,-15 0 0,5 0 0,6 0 0,8 0-984,-22 0 1,4 0 0,5 0 0,2 0 0,2 0 0,2 0 0,0 0 0,1 0 0,-2 0 0,0 0 834,0 0 0,0 0 0,0 0 0,0 0 0,0 0 0,2 0 0,0 0 0,1 0 0,1 0 0,3 0-5,-10 0 0,1 0 0,2 0 0,0 0 0,2-1 0,0 1 0,1 0 0,0 0 1,0 0-1,1 0 0,-2 0 0,1 0 0,-2 1 0,0-1 154,2 1 0,0 1 0,0-1 0,-1 1 0,1 0 0,-1-1 0,0 1 0,0 0 0,-1 0 0,0 0 0,0 0 0,-1-1 0,0 0 195,5 0 1,1 0 0,-1-1 0,1 0 0,-2 0 0,0 0 0,-1 1 0,0-1 0,-2 0 0,-1 1 0,-1 0-196,9 1 0,-1 1 0,0 0 0,-2 0 0,-2 1 0,-2-2 0,-3 1 0,-3-2 0,8 0 0,-1-1 0,-5 0 0,-8 0 0,-11-1 0,12 1 0,-64 0 0,9 0 4537,-30 0-4537,27 0 6784,-37 0-6784,37 0 0,-16 0 0,42 21 0,11-16 0,14-5 0,-2 3 0,10 1 0,6 0 0,5 0 0,1 0 0,-2-2-970,-4 0 1,0-2 0,1 0 0,1 0 0,2-1 0,3 1 0,3-1 969,-13 1 0,2 0 0,3 0 0,1 0 0,1 0 0,2 0 0,1 0 0,0 0 0,0 0 0,1 0 0,-1 0 0,0 0-325,-7 0 1,1 0 0,0 0 0,0 0 0,0 0 0,1 0 0,0 0 0,0 0 0,0 0 0,1 0 0,0 0 0,1 0 0,0 0 0,0 0 324,-3 0 0,0 0 0,0 0 0,0 0 0,1 0 0,0 0 0,0 0 0,1 0 0,0 0 0,0 0 0,1 0 0,0 0 0,1 0 0,0 0 0,0 0 0,2 0 0,-3 0 0,1 0 0,2 0 0,1 0 0,1 0 0,0 0 0,1 0 0,1 0 0,-1 0 0,0 0 0,0 0 0,-1 0 0,-1 0 0,-1 0 0,-2 0 0,-1 0 0,-2 0 0,-3 0 0,-1 0 0,17 0 0,-4 0 0,-3 0 0,-2 0 0,-2 0 0,-1 0 0,0 0 0,1 0 0,1 0 0,2 0 0,1 0 0,4 0 0,2 0 0,2 0 0,0 0 0,-2 0 0,-3 0 0,-5 0 0,-6 0 0,-8 0 0,-9 0-323,16 1 1,-6-2 322,0-2 0,6-3 0,5-1 0,3 2 171,-10 3 0,2 1 0,2 1 0,3 0 0,0 0 0,2-2-171,-8 0 0,1 0 0,1-1 0,1-1 0,1 1 0,1 0 0,0 1 0,0 0 29,-3 1 0,1 1 1,1 0-1,0 0 1,1 0-1,0 0 1,0 1-1,1-1 1,0 0-30,-3 0 0,1 0 0,0 0 0,1 0 0,0 0 0,1 0 0,-1 0 0,0 0 0,0 0 0,0 0-325,-2 0 0,1 0 0,-1 0 0,0 0 1,0 0-1,0 0 0,1 0 0,-1 0 1,1 0-1,0 0 325,2 0 0,1 0 0,0 0 0,0-1 0,0 1 0,0 0 0,1 0 0,-2 0 0,1 0 0,-1 1 49,-2 1 1,0-1 0,1 2-1,-1-1 1,0 0 0,-1 1 0,0-1-1,-2 1 1,-1-1 0,-2-1-50,10 0 0,-3 0 0,0-1 0,-2 0 0,-2 1 0,-1 0 0,-2 0 0,9 3 0,-1 1 0,-3 0 0,-3-1 0,-5-1 532,2-1 1,-6-2 0,3-2-533,1-1 0,2-3 0,3 0 0,4 0 136,-7 2 1,3 0 0,3 1 0,2-1-1,1-1 1,1-1-137,-8 0 0,3-1 0,1 0 0,1-1 0,0 0 0,1 0 0,0 1 0,0 1 0,2 1 0,1 1 0,0 1 0,1 0 0,-1 1 0,0-2 0,-1 1 0,-1-2 0,4-2 0,-1-1 0,0 0 0,-1-1 0,-1 1 0,-1 1 0,-1 2 467,2 2 0,-1 2 1,-1 1-1,-2 0 1,-1 0-1,-2-1-467,0-3 0,-3-1 0,-1 0 0,-1 1 0,-1 1-142,6 1 0,-2 3 1,-1-1-1,-2 1 142,4-1 0,-2 0 0,-2 0 0,14 0 0,-6 0 0,1 0 0,-20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00:32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7644 8843 24575,'37'0'0,"1"0"0,13 0 0,8 0 0,4 0 0,-2 1 0,5-1 0,2 0 0,3-1-1270,-13-1 0,1-1 1,2 0-1,1-1 1,1 0-1,0-1 1270,-5 1 0,1-1 0,1 0 0,0 0 0,0-1 0,2 1 0,0-1-412,-3 0 1,1 1-1,1-1 1,1 0-1,-1 0 1,2-1-1,-1 1 1,1-2 411,-4 0 0,1 0 0,0-1 0,0-1 0,0 0 0,1 1 0,1 0 0,0 1 0,0 1-183,-1 1 0,0 1 0,0 1 0,1 0 0,1 1 0,-1-1 0,1 1 0,0-1 1,0 0-1,0-1 183,2-1 0,1 0 0,-1-1 0,1 0 0,0 0 0,0 0 0,0 0 0,1 0 0,-1 1 0,0 1-257,0 0 1,0 0-1,0 1 1,0 0 0,1 1-1,-1 0 1,0-1-1,1 1 1,0 0 0,0 0 256,-5 0 0,1 1 0,1 0 0,-1 0 0,1 0 0,0 0 0,-1-1 0,0 1 0,-1 0 0,-1-1 0,-1 0 150,6-1 1,0-1-1,-1 0 1,-1-1 0,0 1-1,-1 0 1,-2 0-1,-1 1 1,-2 1-151,5 1 0,-1 1 0,-1 1 0,-2 1 0,-3-1 0,-2-1 0,-4-1 0,12-3 0,-3-1 0,-8-1 0,-11 4 2627,2 3-2627,-66 0 4537,9-21-4537,-27 16 6784,58-16-6784,21 14 0,14 3 0,-5 0 0,6-2 0,5 0 0,3-1-889,-4-1 0,3-1 1,4-1-1,1-1 1,3 1-1,0 0 889,-6 3 0,1-1 0,2 1 0,1-1 0,1 1 0,0-1 0,1 0 0,-1-1-527,-3 0 0,0-2 0,0 1 0,1-1 0,0 0 1,0 0-1,0 0 0,1 2 0,0 0 527,-3 2 0,-1 1 0,2 1 0,-1 0 0,1 0 0,0 1 0,0 0 0,-1-1 0,0 0 0,-1-1 0,5-1 0,-2 0 0,1-2 0,-1 1 0,1 0 0,-2 0 0,1 1 0,0 1 0,-1 1-331,-2 1 0,-1 1 0,0 1 0,0 1 0,0 0 0,-1 0 1,1 0-1,0 0 0,1-1 331,1 0 0,0 0 0,1 0 0,0-1 0,-1 1 0,1-1 0,-2 1 0,0 0 0,-2-1 0,9 0 0,-1 0 0,-1-1 0,-1 1 0,-1 0 0,-2 0 0,-2 1 0,0 1 0,0 1 0,-2 0 0,-3-1 0,-2 0 0,-4-1 0,17-5 0,-6-1 0,-11 2 2614,3 6-2614,-6 0 0,8 0 0,4 0 0,6 0 0,4 0 651,-7 0 0,2-1 1,2 1-1,2 1-651,-4 2 0,1 1 0,2 0 0,0 1 0,-1 0 456,1 0 0,0 0 1,0 0-1,0 0 0,0 1-456,-1 1 0,0 0 0,0 0 0,0 1 0,-1 0 0,-2 0 0,0 1 0,0 0 0,-2 0 0,-1 0-246,8 1 1,-1-1-1,-3 0 1,-2 0 245,2 0 0,-4 0 0,-1-1-46,-7 0 1,-1 0 0,-2-3 45,12-4 0,-5-2 0,-17 1 0,0 0 0,9 0 0,-6 0 0,-12 0 0,3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02:36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7479 11172 24575,'38'0'0,"0"0"0,19 0 0,16 0 0,-26 0 0,9 0 0,6 0 0,6 0 0,3 0 0,2 0 0,1 0 0,-3 0 0,-2 0-984,-9 0 1,0 0 0,-1 0 0,0 0 0,0 0 0,2 0 0,0 0 0,3 0 0,1 0 0,4 0 889,-12 0 1,1 0 0,2 0 0,1-1 0,1 1 0,2 0 0,0 0 0,1 0 0,1 0 0,1 0-1,1 0 1,0 0 0,0 0 0,2 0 0,-1 0 0,1 1-5,-9-1 0,0 0 0,3 1 0,0-1 0,2 0 0,0 1 0,1-1 0,0 1 0,1-1 0,0 1 0,0 0 0,0-1 1,0 1-1,-1-1 0,0 1 0,-1 0 0,-1-1 0,-1 1 0,-2-1 0,0 0 0,-2 1 0,-2-1 98,12 0 0,-2 1 0,-2-1 0,-2 0 0,-1 0 0,-1 0 0,0 0 0,-1 0 0,0 0 0,0 1 0,1-1 0,1 0 0,0 0 0,2 1 29,-3-1 0,4 1 0,1-1 0,2 1 0,1 0 1,0 0-1,1-1 0,-2 1 0,-1 0 0,-1 0 0,-3 0 1,-3-1-1,-4 1 0,-4-1 0,-4 1 0,-6-1-29,30 0 0,-9 0 0,-12 0 0,-16 0 0,-15 0 0,-21 21 0,0-16 0,0 37 3700,0-37-3700,52-5 0,1-10 0,11-6 0,-9 3 0,5-1 0,4-1 0,3 0-112,-12 3 0,2-1 1,1 1-1,3 0 1,0 1-1,3 0 112,-9 3 0,1 1 0,2 1 0,0 0 0,2 0 0,0 0 0,1 0 0,1-1-337,-1 0 0,2-1 0,1 0 0,1 0 0,0 0 0,0 0 0,0 1 0,-1 1 0,-1 1 337,4 0 0,-1 3 0,-1 0 0,1 0 0,-1 1 0,0 0 0,1 0 0,-1-1 0,1-1 0,0 0 0,1 0 0,0 0 0,-1 0 0,-1 1 0,-3 0 0,-1 0 364,4 1 1,-2 1-1,-1 0 1,-3 0-1,0 1 1,-1-1-365,3 0 0,-1-1 0,-1 0 0,-2 1 0,-1 2-117,2 2 1,-1 2-1,-3 0 1,-1-1 116,4-3 0,-2-2 0,-3 3 1398,16 8 1,-8-1-1399,3-10 4868,0 0-4868,-6 0 0,-14 2 0,8 1 0,4 2-54,2 4 0,5 1 1,2 3-1,1 0 54,-4-1 0,1 2 0,1 0 0,1 2 0,0 1 0,-7 0 0,0 2 0,1 1 0,0 0 0,-1 1 0,-2 0 0,6 2 0,-1 2 0,-2 0 0,0-1 0,1-1 0,-3-2 0,1-1 0,-1-1 0,-1 0 0,-2-1 0,1 1 0,-3-1 0,0-1 0,-1-4 0,15-2 0,-1-4 0,-7-1 422,-12 0 0,-4-2-422,7-2 0,-2-4 0,17-8 0,-20-2 0,8-4 0,4 0-607,1-1 0,4-1 0,3-1 0,1-1 607,-10 2 0,1-2 0,1 0 0,1 1 0,3 0-462,-1 2 1,2 0 0,1 1 0,2 1 0,-1 0 0,-1 1 461,-2 1 0,-1 1 0,0 1 0,0-1 0,0 1 0,0-1 0,1-1 0,-1-1 0,0 0 0,0 0 0,0 2 0,1 1 0,-1 2 0,0 2 0,1 0 0,-1 1 0,-1 0 0,-3-1 526,13-4 1,-2 0 0,-3-1 0,-4 1-527,1 0 0,-4-1 0,-7 4 0,-5 7 0,-15-3 0,-29-17 580,-21 21 0,16 0 0,-16 0 1</inkml:trace>
  <inkml:trace contextRef="#ctx0" brushRef="#br0" timeOffset="3363">8208 6727 24575,'56'0'0,"0"0"0,1 0 0,-1 0 0,-2 0 0,2 0 0,3 1 0,2-1 0,3-1 0,2 1 0,-6-2 0,2 1 0,2-2 0,2 1 0,1-1 0,2 1 0,1-1 0,0 0 0,1 1-820,-10 0 1,0-1 0,2 1 0,0 0 0,1 0-1,1 0 1,0-1 0,1 1 0,0 0 0,1 0 0,0 0-1,1 0 720,-8 0 1,2 0 0,-1 0-1,2 0 1,0 0 0,0 1-1,1-1 1,0 0 0,0 0 0,0 1-1,1-1 1,-1 0 0,1 1-1,0-1 1,-1 0-36,-1 1 0,-1-1 1,1 1-1,1-1 0,-1 0 1,0 0-1,1 1 0,0-1 1,0 0-1,-1 1 0,1 0 1,0 0-1,-1 0 1,1 0-1,-1 1 0,0 0 135,3 0 0,0 0 0,1 0 0,-1 1 0,0 0 0,0 0 0,0 0 0,0 1 0,0-1 0,-1 1 0,1 0 0,0 0 0,-1 0 0,0 1 0,1-1 143,-2 1 1,2 0 0,0 1-1,0-1 1,1 1 0,-1 0-1,0 1 1,0-1 0,-1 0 0,-2 0-1,0 1 1,-3-1 0,-1 0-1,-2-1 1,-3 1-144,17 0 0,-4 0 0,-2 0 0,-3 0 0,-2-1 0,-1 2 0,-1-1 0,-1 2 0,309 46 0,-366-52 0,0 0 0,-10 0 4537,59 0-4537,-14 0 0,6 0 0,8 0 0,10 0 0,6 0 0,0 0 284,-13 0 0,1 0 1,1-1-1,3 1 1,1 0-1,3 1-284,-3 1 0,3-1 0,2 1 0,1 1 0,2 0 0,1 0 0,0 0 0,1 1-511,-6 0 1,1 0 0,0 0 0,1 1 0,1-1 0,1 1-1,0 0 1,0 1 0,1-1 0,-1 0 510,-1 0 0,0 0 0,0 0 0,1 0 0,0 0 0,0 1 0,0-1 0,1 1 0,0 1 0,0-1 0,0 2-285,-3-1 1,1 2 0,0-1-1,0 1 1,1 0 0,-1 1 0,1 0-1,-1 0 1,0 0 0,-1 0-1,-1 0 1,0 0 284,0 0 0,-1 1 0,0-1 0,0 1 0,-1 0 0,0-1 0,-1 2 0,0-1 0,0 0 0,-1 1 0,0-1 0,3 2 0,0 0 0,1 1 0,-1-1 0,0 1 0,-1 0 0,-2-1 0,-3 1 0,-1-1 0,-4 0 0,18 5 0,-5 0 0,-4 0 0,-2-1 0,2-2 0,-3-2 0,-1 1 0,0-3 0,-1-2 0,-2-4 172,4-6 0,-2-5 1,0-2-1,5 2-172,-5 4 0,1 2 0,3 0 0,2 0 0,3-1 0,2-1 0,-8-1 0,3-1 0,2-1 0,2-1 0,1 1 0,1-1 0,0 1 0,1 1 0,0 0 0,-8 2 0,0 1 0,-1 0 0,2 0 0,0 1 0,0 0 0,2 0 0,1 0 0,1 0 0,2 0 0,2 0 0,-12 0 0,3-1 0,2 1 0,1 0 0,1-1 0,2 1 0,0 0 0,1 0 0,0-1 0,0 1 0,-1 0 0,0 0 0,0 1 0,-2-1 0,-1 0 0,-2 1 0,-2 0 0,10 0 0,-2 1 0,-2-1 0,-1 1 0,-1 0 0,-1 1 0,1-1 0,-1 0 0,1 1 0,0 0 0,1-1 0,2 1 0,-4 0 0,2 0 0,2 0 0,0 0 0,1 0 0,1 1 0,-1-1 0,-1 0 0,-1 1 0,-1 0 0,-2-1 0,-3 1 0,-2 0 0,-4-1 0,16 2 0,-3 0 0,-3 1 0,-3-1 0,-4 0 0,-2 1 0,-4-1 0,6 1 0,-4 0 0,-5 0 0,-1-1 1582,90 6-1582,-136-11 4537,73 0-4537,-30 0 0,6 0 0,9 0 0,9 0 0,4 0 0,-17 0 0,5 0 0,1 0 0,-1 0 0,-4 0 1394,-2 0 1,-3 0 0,-1 0 0,3 0-1395,11 0 0,4 0 0,-2 0 0,-7 0 0,12 0 0,-12 0 0,-22 0 0,-4 0 0,31 0 0,-63 0 0</inkml:trace>
  <inkml:trace contextRef="#ctx0" brushRef="#br0" timeOffset="8899">18556 16769 24575,'56'0'0,"0"0"0,-9 0 0,9-1 0,5 1 0,5 0 0,1-1 0,0 2 0,-5 0 0,-4 1 0,-2 1 0,0 0 0,0 0 0,2 1 0,2-1 0,4 0-647,-8-1 1,1-1 0,3-1 0,2 0 0,1 0-1,0 1 1,2 0 0,0 0 0,1 1 0,-1 1 0,0 2 646,-4 0 0,0 1 0,2 2 0,0 0 0,1 1 0,0 0 0,0 0 0,-1 1 0,0-1 0,-1 1 0,-1-2 0,-2 0 0,-2 0 226,10 0 1,-2-1 0,-2-1 0,0 1 0,-2-1 0,0 0 0,0 1-1,0 0 1,2 1-227,2 2 0,4 0 0,0 1 0,0 0 0,0 0 0,-3 0 0,-3-1 0,-5 0 0,-6-2 0,12 2 0,-6-1 0,-7-1 0,-7-4 0,-9-3 0,-2-2 0,24 2 0,8-2 0,-6-4 0,5-4 0,4 2-396,-12 5 0,3 1 1,4 1-1,0 0 1,2-2 395,-3-1 0,2 0 0,1-2 0,1 1 0,1 1 0,-2 0 0,1 2 0,0 1 0,1 0 0,-1 0 0,0 1 0,0-1 0,1 0 0,0 0 0,0 0 0,0 0 0,-1 0 0,-2 0 0,4 0 0,-1 0 0,-2 0 0,0 0 0,-1 0-135,-5 0 0,-1 0 0,0 0 0,0 0 1,2 0 134,7 0 0,3 0 0,-1 0 0,-3 0 0,-7 0 1010,-1 0 1,-7 0-1,0 0-1010,17 0 0,0 0 0,-37 0 0,-54 0 0,7 0 0,-5 0 0</inkml:trace>
  <inkml:trace contextRef="#ctx0" brushRef="#br0" timeOffset="11237">19661 17357 24575,'62'0'0,"-1"0"0,1 0 0,-1 0 0,-6-2 0,1-2 0,3 0 0,1 0 0,2 0 0,2 1 0,-6 1 0,1 1 0,2 1 0,1 0 0,2 0 0,3-1 0,2 1 0,3-1-703,-14 0 1,3 0 0,4-1 0,1 0 0,2 1 0,2-1-1,0 0 1,0 0 0,0 0 0,0 1 0,-2-1 0,-2 1 0,-2 0-1,-3 0 554,6 0 0,-4 1 0,-1 0 0,-3 0 0,0 0 0,0 0 0,1 0 0,2 1 0,2-1 0,3 0 336,-7 0 1,4 0 0,3 0 0,3 0 0,1 0 0,2 0 0,-1 0 0,0 0-1,-1 0 1,-2 0 0,-3 0 0,-3 0 0,-5 0 0,-4 0 0,-6 0-188,16 0 0,-10 0 0,-5 0 0,0 0 0,4 0 0,271 0 1719,-324 0-1719,21 0 0,26-21 0,1 18 0,8 1 0,-8-10 0,3-5 0,4 4 1059,2 7 1,3 3 0,3 1 0,0-3-1060,-9-2 0,1-3 0,0 0 0,1 0 0,1 3-519,8 2 0,1 2 0,0 0 1,1 1-1,-1-1 519,-4-1 0,1-1 0,-1 0 0,-1 1 0,-1 1 0,-4 2 0,0 1 0,-1 0 0,-2 1 0,-1-1-110,1 0 1,-2 0 0,-1 0-1,-3 0 110,6 0 0,-3 0 0,-4 0 0,-2 0 0,-4 0 0,-4 0 0,-4 0 2115,-6 0-2115,26 0 0,8-21 0,-15 16 0,7-16 0,-52 21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05:32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11548 16322 24575,'37'0'0,"1"0"0,7 0 0,9 0 0,9 0 0,4 0 0,4 0 0,0 0-894,-18 0 0,0 0 1,2 1-1,1-1 0,2 0 1,2 1-1,2-1 0,2 0 1,4-1-1,2 1 0,3-1 836,-21 0 1,2 1 0,2-2-1,3 1 1,1 0 0,2-1-1,1 1 1,2-1 0,1 0 0,2 0-1,0 0 1,1 1 0,0-1-1,2 0 1,-1-1 0,1 1 0,0 1-1,-1-1 1,1 0 0,-1 0-1,0 0 1,-2 1 0,0-1 0,0 1-1,-3-1 1,0 1-37,3 0 0,-1 0 1,0 1-1,-1-1 0,0 0 1,-1 0-1,0 1 0,0-1 1,0 1-1,-1-1 0,1 1 1,0 0-1,0-1 0,0 1 1,0 0-1,1-1 0,1 1 1,0 0-1,1 0 0,1 0 1,0-1-1,2 1 0,0 0 94,-9 0 0,1-1 0,0 1 0,2 0 0,0 0 0,1-1 0,1 1 0,1 0 0,0-1 0,0 1 0,1 0 0,0-1 0,1 1 0,-1 0 0,1 0 0,0 0 0,-1-1 0,1 1 0,-1 0 0,0 0 0,0 0 0,-1 0 0,0 0 0,-1 1 0,0-1 0,-1 0 0,-1 1 0,-1-1 0,-1 1 0,0-1 0,-2 1 0,-1 0-42,13 0 0,-1 0 0,-1 0 0,-1 1 0,-1-1 1,-1 0-1,0 1 0,-1-1 0,-1 1 0,0 0 0,-1 0 1,0 0-1,0 0 0,-1 0 0,0 0 0,-1 1 0,1-1 1,-1 1-1,0 0 0,1 0 0,-1 1 42,5 0 0,-1 0 0,1 0 0,0 1 0,0 0 0,0 0 0,-1 1 0,0-1 0,-1 1 0,0 0 0,-1-1 0,-1 1 0,-1-1 0,-1 1 0,-1-1 0,-1 0 0,-2 0 0,-1-1 0,13 1 0,-2 0 0,0 0 0,-2 0 0,-1-1 0,-2 1 0,-2-1 0,-2 1 0,-2-1 0,-2 1 0,-3 0 0,12 3 0,-3 0 0,-5 0 0,-2 0 0,-2-1 0,-1-1 0,6-2 0,-2-1 0,-4-1 0,-5-1 0,4-2 0,1 2 548,-2 6 1,6 4-1,2 2 1,-1-2-549,0-2 0,-2-1 0,4 2 0,4 5 0,-11 0 0,3 4 0,3 2 0,2 2 0,1 0 0,1 0 0,0-1 0,-1-3 0,-1-3 0,0-1 0,0-1 0,0-1 0,1 0 0,1 0 0,1 1 0,2 0 0,-8-1 0,0 1 0,2 0 0,1 1 0,0-1 0,1 1 0,1-1 0,-1 0 0,1-1 0,0-1 0,-1-1 0,2-1 0,3-1 0,0 0 0,1-1 0,1-1 0,-2 0 0,-1-1 0,-1 0 0,-3 0 0,-3-1 0,-4 0 606,21 2 0,-7-1 0,-4-1 0,0-1 0,2 0-606,4 1 0,10-1 0,1 0 0,-10 0 0,-21-1 0,-30-2 0,-40-1 0,16 0 0,-16 0 0</inkml:trace>
  <inkml:trace contextRef="#ctx0" brushRef="#br0" timeOffset="2151">8749 7973 24575,'42'0'0,"0"0"0,2 0 0,4 0 0,3 0 0,10 0 0,2 0 0,4 0-437,-16 0 1,1 1 0,3-1 0,2 0 0,2-1 436,-2-1 0,3-1 0,2 0 0,1-1 0,0 1 0,-2 0 0,-3 0-467,5 2 0,-2 0 0,-2 1 0,0-1 0,2-1 467,-3-1 0,3-1 0,1 0 0,-2 0 0,-4 0 0,-6 2 0,7 1 0,-6 2 0,-4-1 513,8 0 0,-6 0-513,9 0 0,-35 0 0,8 0 984,-25 0-984,35 0 0,-35 0 0,15 0 0</inkml:trace>
  <inkml:trace contextRef="#ctx0" brushRef="#br0" timeOffset="3671">8584 14723 24575,'50'0'0,"0"0"0,13 0 0,7 0 0,-9 0 0,3 0 0,2 0 0,-16 0 0,1 0 0,2 0 0,4 0 0,-1 0 0,4 0 0,4 0 0,-1 0 0,-3 0 0,-5 0 0,0 0 0,-5 0 0,-1 0 0,4 0 0,4 0 0,6 0 0,1 0 0,-8 0 0,-11 0 0,15 0 0,-8 0 0,-26 0 0,0 0 0,-5 0 0,0 0 0,-16 0 0,16 0 0,-10-11 0,33 9 0,8-9 0,-7 10 0,2 2 0,15-1 0,-26 0 0,-4 0 0,5 0 0,7 0 0,-28 0 0,5 0 0,-21 0 0,0 0 0,0 0 0</inkml:trace>
  <inkml:trace contextRef="#ctx0" brushRef="#br0" timeOffset="7801">8043 7056 24575,'-56'0'0,"0"0"0,11 0 0,-2 0 0,-5 0 0,-5 0 0,-5 0 0,-1 0 0,2 0 0,9 0 0,2 0 0,0 0 0,-2 0 0,-8 0 0,-4 0 0,3 0 0,9 0 0,3 0 0,6 0 0,-30 0 0,73 0 0,0-21 0,0-5 0,0-20 0,0-7 0,0 9 0,0-4 0,0-7 0,0-7 0,0-1-509,-1 14 1,0-1 0,1 0 0,2-2 508,3-9 0,2-1 0,1-2 0,3 0-454,1 6 1,1-1 0,2-1 0,0 1 0,1 2 453,2-8 0,0 1 0,2 1 0,2 2 0,4 0 0,2 1 0,2 3 0,-1 2-351,1-3 0,0 4 0,4 1 351,-5 12 0,2 1 0,2 0 0,2 2 0,3 0 0,3 2 0,1 1 0,1 0-373,6-2 0,1 1 0,1 0 0,1 1 373,0 1 0,2 1 0,0 1 0,0 3 0,-4 6 0,1 1 0,0 2 0,-2 2 297,10-4 1,-1 2 0,0 4-298,-3 7 0,-1 2 0,-1 0 0,-1-4 0,-2-1 0,2 3 0,6 6 0,1 3 0,-1-2 0,-5-4 0,-1-3 0,0 3 0,-1 5 0,0 2 0,-1-1 1017,15 0 1,-2 0-1018,-10 0 0,1 0 0,-9-1 0,1 1 0,-1 1 0,11 8 0,0 3 188,-4-1 0,3 1 0,-2 2-188,-7 1 0,-2 1 0,-1 2 0,-2 4 0,-1 1 0,-1 0 839,18 12 0,-2 1-839,-6-2 0,-3 5 0,-17-3 0,-1 3 0,1-1 0,4-5 0,3-2 0,-3 4 0,-4 6 0,-2 3 0,0-1 0,0-8 0,1-1 0,1 4 0,1 6 0,1 4 0,1 2 0,-2-4 0,1 0 0,0-3 0,-2 4 20,-4-1 0,-1 5 0,-1-1 0,-1-4-20,2-1 0,-2-3 0,-2-1 0,-1 13 0,-2 0 0,7 2 0,-1 3 0,-3 4 0,-3 2-98,-5-4 1,-1 0 97,6 4 0,-2-2 321,-13-14 1,1-3-322,8-10 0,-1-2 201,-10 24-201,0-1 734,0-7-734,-21-14 211,5 6-211,-28-5 0,25-3 0,1 2 0,-5-5 0,-1 1 0,6 8 0,0-2 0,-27 12 0,18-10 0,-3-2 0,0-16 0,-3-2 0,-11 23 0,-3 0 0,0-17 0,-1 1 0,1 18 0,-2 1 0,-9-12 0,1-5 0,14-4 0,0-3 0,0-9 0,-3-2 0,1-4 0,-11-5 0,0-1 0,10 8 0,-2 4 0,1-4 0,-13-6 0,2 0 0,10 7 0,2 0 0,0-8 0,1-4 0,8 2 0,1 0 0,0 0 0,1 0 0,0 0 0,2 0 0,-17 0 0,-7 0 0,31 21 0,-16-15 0,26 14 0,-28-20 0,7 0 0,-10 0 0,-10 0 0,23 0 0,-3 0 0,-9 0 0,-2 0 0,-4 0 0,-3 0 0,10 0 0,-2 0 0,0 0-269,-19 0 1,-1 0 268,13 0 0,-1 0 0,2 0 0,-3 2 0,0-4 0,8-2 0,-1-4 0,2 0 0,-3-4 0,1-3 0,1-1 0,-3-4 0,1-1 0,0-2 0,1-2 0,4 2 0,-3 2 0,5 1 0,6-1 0,0 0 0</inkml:trace>
  <inkml:trace contextRef="#ctx0" brushRef="#br0" timeOffset="25919">13664 4681 24575,'53'0'0,"1"0"0,-1 0 0,5 0 0,2 0 0,2 0 0,-10 0 0,2 0 0,0 0 0,0 0-744,2 0 0,-1 0 0,1 0 0,-1 0 744,-2 0 0,0 0 0,-1 0 0,2 0 0,7 0 0,1 0 0,0 0 0,-4 0 0,4 0 0,-4 0 0,0 0 313,-2 0 1,-2 0-1,-5 0-313,-7 0 0,-5 0 489,10 0-489,-21 0 0,-5 0 0,-21 0 1547,10 0-1547,-7 0 0,7 0 0,-10 0 0,0 0 0</inkml:trace>
  <inkml:trace contextRef="#ctx0" brushRef="#br0" timeOffset="27526">13735 4986 24575,'47'0'0,"-3"0"0,9 0 0,1 0 0,-1 0 0,1 0 0,7 0 0,-1 0 0,6 0 0,5 0 0,-2 0 0,-3 0-810,-1 0 1,-2 0 0,-1 0-1,1 0 810,2 0 0,0 0 0,-1 0 0,-5 0 0,3 0 0,-4 0 0,-8 0 509,-9 0 0,-3 0-509,7 0 0,-4 0 531,-4 0-531,10 0 0,-21 0 0,5 0 1689,-28 0-1689,7 0 0,-10 0 0,0 0 0,0 0 0</inkml:trace>
  <inkml:trace contextRef="#ctx0" brushRef="#br0" timeOffset="33488">16275 6256 24575,'36'0'0,"9"0"0,12 0 0,-15 0 0,23 0 0,-10 0 0,0 0 0,11 0 0,-15 0 0,-3 0 0,-17 0 0,-7 0 0,-9 0 0,27 0 0,-37 0 0,16 0 0,-21 0 0,0 0 0,0 0 0</inkml:trace>
  <inkml:trace contextRef="#ctx0" brushRef="#br0" timeOffset="41708">15899 10090 24575,'36'0'0,"9"0"0,-9 0 0,11 0 0,-10 0 0,7 0 0,-28 0 0,26 0 0,-37 0 0,37 0 0,-16 0 0,0 0 0,5 0 0,-28 0 0,28 0 0,-25 0 0,14 0 0,-20 0 0,0 0 0,0 0 0</inkml:trace>
  <inkml:trace contextRef="#ctx0" brushRef="#br0" timeOffset="77230">16181 13994 24575,'26'0'0,"16"0"0,-16 0 0,10 0 0,-12 0 0,7 0 0,-25 0 0,14 0 0,1 0 0,-15 0 0,35 0 0,-25 0 0,28 0 0,-28 0 0,26 0 0,-37 0 0,37 0 0,-37 0 0,16 0 0,-21 0 0,11 0 0,-9 0 0,9 0 0,-11-21 0,0 16 0,21-16 0,-16 21 0,16 0 0,-21 0 0,0 0 0,21 0 0,-16 0 0,16 0 0</inkml:trace>
  <inkml:trace contextRef="#ctx0" brushRef="#br0" timeOffset="83892">15075 15617 24575,'34'0'0,"3"0"0,10 0 0,-21 0 0,5 0 0,-7 0 0,13 0 0,10 0 0,-21 0 0,-5 0 0,-21 0 0,10 0 0,-7 0 0,7 0 0,-10 0 0,21 0 0,-16 0 0,16 0 0,-21 0 0,0 0 0</inkml:trace>
  <inkml:trace contextRef="#ctx0" brushRef="#br0" timeOffset="89856">16063 13900 24575,'-26'0'0,"-16"0"0,37 0 0,-16 0 0,11 0 0,7 0 0,-28 0 0,-16 0 0,5 0 0,-24 0 0,30 0 0,-11 0 0,21 0 0,5 0 0,10 0 0,-12 0 0,-14 0 0,11 0 0,-16 0 0,37 0 0,-37 0 0,37 0 0,-16 0 0,11 0 0,7 0 0,-7 0 0,10 0 0,-21 0 0,15 0 0,-14 0 0,20 0 0,0 0 0,0 21 0,0-16 0,0 37 0,0-37 0,0 16 0,0-11 0,0-7 0,0 7 0,0 11 0,0-15 0,0 35 0,0-35 0,0 14 0,0 1 0,0-15 0,0 35 0,0-35 0,0 25 0,-21-8 0,15-7 0,-14 26 0,20-37 0,0 37 0,-21-37 0,15 27 0,-14-9 0,20-7 0,0 26 0,-11-37 0,8 37 0,-7-27 0,10 9 0,0 7 0,0-26 0,0 37 0,0-37 0,0 37 0,0-36 0,0 14 0,0-9 0,0-9 0,0 30 0,0-27 0,0 37 0,0-16 0,0 0 0,0 16 0,0-37 0,0 27 0,0-30 0,0 29 0,0-25 0,0 36 0,0-37 0,0 37 0,0-27 0,0 30 0,0-30 0,0 6 0,0-21 0,0 21 0,0-16 0,0 16 0,0-21 0,0 0 0</inkml:trace>
  <inkml:trace contextRef="#ctx0" brushRef="#br0" timeOffset="100073">16275 11454 24575,'57'0'0,"3"0"0,3 0 0,-20 0 0,0 0 0,19 0 0,-1 0 0,-13 0 0,-7 0 0,-7 0 0,6 0 0,-7 0 0,-28 0 0,37 0-6784,-37 0 6784,16 0 0,-21 0 0,0 0 0,0 0 0</inkml:trace>
  <inkml:trace contextRef="#ctx0" brushRef="#br0" timeOffset="102287">16063 11407 24575,'-47'0'0,"-10"0"0,23 0 0,-3 0 0,-25 0 0,-1 0 0,21 0 0,0 0 0,-25 0 0,3 0 0,12 0 0,14 1 0,-2-2 0,4-4 0,1-1 0,-1 5 0,-1 0 0,-10-5 0,3 1 0,-9 5 0,-12 0 0,28-21 0,-10 16 0,-10-16 0,7 21 0,11 0 0,0 0 0,-3 0 0,-23 0 0,7 0 0,16 0 0,0 0 0,-2 0 0,-8 0 0,6 2 0,0-4 0,-16-19 0,4 16 0,14-16 0,5 19 0,-1 4 0,-7-2 0,4 0 0,0 0 0,6 0 0,-10 0 0,11 0 0,-9 0 0,30 0 0,-27 0 0,37 0 0,-16 0 0,21 0 0,0 0 0,21 0 0,-16 0 0,16 0 0</inkml:trace>
  <inkml:trace contextRef="#ctx0" brushRef="#br0" timeOffset="105559">12865 15029 24575,'0'-58'0,"0"14"0,0-3 0,0-2 0,0-2 0,0-12 0,0-2 0,0 12 0,0-1 0,0 10 0,0-3 0,0 2 0,0-11 0,0 0 0,0-9 0,0 2 0,0 15 0,0 2 0,0-1 0,0 2 0,0 9 0,0-1 0,0-8 0,0-1 0,0 10 0,0-1 0,-2-19 0,4-1 0,8 8 0,1-1 0,-9-12 0,1-4 0,9 13 0,4-1 0,-2 1 0,-6-5 0,-1-1 0,1 0 0,1-4 0,-2 7 0,-2 9 0,0 3 0,6-8 0,-1 2 0,-8 9 0,1 3 0,18-24 0,-21 16 0,0 0 0,10 10 0,1-1 0,-8-9 0,-1 1 0,8 8 0,1 0 0,1-9 0,-3 1 0,-4-7 0,6 8 0,-1 1 0,-10 2 0,0 6 0,0 2 0,0-4 0,0-7 0,0 7 0,0-10 0,0 21 0,0-5 0,0 7 0,11-12 0,-9-12 0,9 12 0,-11-9 0,0 9 0,0-11 0,0 10 0,0 14 0,0 12 0,-11 11 0,9 0 0,-9 11 0,11-9 0,0 30 0,0-27 0,0 37 0,0-16 0,0 0 0,0-5 0,0-21 0</inkml:trace>
  <inkml:trace contextRef="#ctx0" brushRef="#br0" timeOffset="108290">13241 11548 24575,'37'0'0,"7"0"0,-7 0 0,-3 0 0,-1 0 0,-1 0 0,20 0 0,-49 0 0,7 0 0,11 0 0,-16 0 0,16 0 0,-21-21 0,0 16 0,0-16 0,0 21 0</inkml:trace>
  <inkml:trace contextRef="#ctx0" brushRef="#br0" timeOffset="122913">19638 9761 24575,'48'0'0,"1"0"0,4 1 0,9-2 0,-13-6 0,8-3 0,6-2 0,3-1 0,0 1 0,-2 3-1279,0 3 1,0 2 0,1 2 0,0-1 0,0-1 0,2-3 1278,-5-3 0,2-2 0,0-2 0,1 0 0,-1 0 0,0 2 0,0 1 0,-4 4 0,1 0 0,-1 2 0,0 1 0,-1-1 0,0 1 0,0 0 0,4-1 0,0 1 0,-1 0 0,0 1 0,-1-2 0,-1 0 433,7-3 1,-1-2 0,-1 1 0,-1 0 0,-2 3-434,7 3 0,0 3 0,-4 0 0,-7-2 0,73-19 1218,-131 21-1218,-5 0 0,-16 0 0,42 0 0,13 0 0,10 0 0,3 0 0,5 0 0,3 0 329,-2 0 0,2 0 1,3 0-1,4 0-329,-9 0 0,3 0 0,1 0 0,2 0 0,1 0 0,0 0-567,2 0 0,2-1 1,0 1-1,0-1 1,1 2-1,0 0 567,1 1 0,0 1 0,1 0 0,0 1 0,-1 1 0,-1-1 0,-3-1 0,0 1 0,-1-1 0,-1 2 0,-1 0 0,-3 1-353,12 4 0,-3 3 1,-2-1-1,0 0 353,0-3 0,1 0 0,-2 0 0,0 0 0,-4 3 0,-2 0 0,1 0 0,-1-3 0,1-4 0,1-2 0,-1-1 0,-1 4-155,-3 3 1,0 3 0,-1 0 0,-1-4 154,6-4 0,-2-5 0,-3 4 0,12 8 0,-7-2 1023,-19-6 0,-6-6-1023,0-17 851,-32 14 0,0-15 0,0 21 0</inkml:trace>
  <inkml:trace contextRef="#ctx0" brushRef="#br0" timeOffset="125441">21425 15687 24575,'55'0'0,"-3"0"0,11 0 0,-10 0 0,7 0 0,4 0 0,2 0-1391,-8 0 1,3-1-1,2 0 1,2 1-1,1 0 1,0 2 1390,-4 2 0,1 1 0,0 1 0,2 0 0,1 1 0,2 0 0,2 0 0,-12-2 0,3 1 0,2-1 0,2 1 0,0 0 0,1-1 0,0 1 0,-1 0 0,-2 0 0,-1 0 0,-3 0 0,7 0 0,-3 1 0,-2 0 0,-1-1 0,0 1 0,1 0 0,1 0 0,1 1 0,-3-1 0,1 0 0,2 1 0,1 1 0,0-1 0,0 0 0,-2 0 0,-2-1 0,-3-1 0,-3-1 0,8-1 0,-5-1 0,-2-1 0,-2 0 0,1 0 0,0 0 462,13 3 1,1 0-1,-1 0 1,-4 0-1,-7-1-462,-2 0 0,-7 0 0,-1-2 0,79-2 1317,-125 0-1317,0 0 0,0 21 0,0-15 4714,0 14-4714,21-20 0,36 0 0,-13-5 0,8-3 0,1 1-602,7 1 0,1 2 1,4-2 601,-4-3 0,4-3 0,1 0 0,-2 0 0,-6 3 0,-1 1 0,-1-1 0,0-1 0,-2-1 0,0-1 0,-2-1 0,0 2-293,11-2 1,-1 2-1,-1-2 293,-6-1 0,-1 0 0,1-2 0,-5 2 0,1-1 0,-1 0 0,-5 1 0,7-1 0,-5-1 0,58-26-316,-105 42 316,0 21 0,0-16 0,0 16 0,0-21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08:37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1505 3363 24575,'54'0'0,"-1"0"0,-6 0 0,1 0 0,6 0 0,-5 0 0,3 0 0,3 0 0,2 0 0,-1 0-1256,6 0 1,1 0 0,1 0 0,1 0-1,0 0 1256,-7 0 0,1 0 0,0-1 0,1 1 0,0 0 0,0 1 0,0 1 0,-1 1 0,1 0 0,0 1 0,2 0 0,2 1 0,-3 1 0,3 0 0,2 1 0,1 0 0,0 1 0,-2 0 0,-3 0 0,-4 0 0,8 2 0,-5 0 0,-3 1 0,1 1 0,3 0 0,0 0 0,4 1 0,2 1 0,-3 0 0,-5-1 0,-8-1 581,0 1 0,-7 0 1,-3-2-582,13 2 0,-3-3 514,-4-3 1,-2-3-515,1-4 0,-2 0 0,17 0 0,-4 0 3409,-14 0-3409,-7-11 47,-4 11 1,2-2-48,-4-13 0,1-2 0,3 4 0,0 0 0,0 1 0,-2-2 0,17-28 0,-14 37 0,6-16 0,-37 21 0,16 0 0,-21 0 0,0 0 0,0-21 0,0 16 0,0-16 0</inkml:trace>
  <inkml:trace contextRef="#ctx0" brushRef="#br0" timeOffset="1727">1952 3034 24575,'37'0'0,"3"0"0,6 0 0,10 0 0,8 0 0,-15 0 0,7 0 0,3 0 0,2 0 0,-1 0-1007,1 0 1,1 0 0,1 0 0,-1 0 0,1 0 1006,0 0 0,1 0 0,-1 0 0,0 0 0,-3 0 0,9-1 0,-2 0 0,-3 1 0,-5 2 507,-9 4 0,-4 2 1,2-1-508,1-3 0,5-1 0,-2 1 0,-6 1 0,6 7 0,-2-1 272,0-5 0,3-3 0,-4-1-272,-8-2 0,-1 0 0,2 0 0,2 0 0,8 0 0,0 0 1346,-10 0 1,0 0-1347,3 0 0,1 0 0,2 0 0,-2 0 0,-3 0 0,1 0 0,7 0 0,0 0 0,-14 0 0,-1 0 0,0 0 0,-2 0 0,24 0 0,-11 0 0,10 21 0,-20-9 0,-3 2 0,8 12 0,0-5 0,-42-21 0</inkml:trace>
  <inkml:trace contextRef="#ctx0" brushRef="#br0" timeOffset="30240">16980 5363 24575,'58'0'0,"-19"0"0,3 0 0,10 0 0,3 0 0,4 0 0,2 0 0,1 0 0,4 0 0,-15 0 0,4 0 0,0 0 0,-4 0 0,15 0 0,-1 0 0,-3 0 0,5 0 0,-8 0 0,-10 0 0,-7 0 0,21 0 0,-12 5 0,-3 0 0,-14-2 0,6 2 0,-7 0 0,-27-5 0,14 0 0,1 0 0,-15 0 0,15 21 0,-21-16 0,0 16 0,0-21 0,0 0 0,10 0 0,-7 0 0,7 0 0</inkml:trace>
  <inkml:trace contextRef="#ctx0" brushRef="#br0" timeOffset="31703">17474 7103 24575,'37'0'0,"28"0"0,-29 0 0,1 0 0,9 0 0,5 0 0,0-1 0,4 0 0,-4 3 0,-3 8 0,1 1 0,-2-9 0,4-2 0,-6 3 0,-7 8 0,-3-1 0,1-9 0,-1-2 0,22 1 0,-30 0 0,14 0 0,-35 0 0,25 0 0,-28 0 0,7 0 0</inkml:trace>
  <inkml:trace contextRef="#ctx0" brushRef="#br0" timeOffset="32823">17145 8843 24575,'41'0'0,"-1"0"0,6 0 0,2 0 0,15-1 0,2 2 0,-20 5 0,-1 3 0,0-3 0,16-4 0,1 1 0,-6 13 0,3 5 0,-7-5 0,-12-12 0,-2 0 0,20 10 0,-4 3 0,-9 4 0,14-16 0,-27 16 0,11-21 0</inkml:trace>
  <inkml:trace contextRef="#ctx0" brushRef="#br0" timeOffset="34466">17357 12700 24575,'53'0'0,"1"0"0,0 0 0,0 0 0,0 0 0,-1 0 0,-2 0 0,0 0 0,5 0 0,1 0 0,6 0 0,2 0 0,0 0 0,-3 0 0,-5 0-560,-1 0 1,-4 0 0,-2 0 0,1 0 559,7 0 0,2 0 0,-2 0 0,-7 0 0,11-1 0,-9 2 358,-16 10 1,-3-1-359,23-5 369,-30 16-369,4-21 0,13 0 0,-23 0 0,21 0 0</inkml:trace>
  <inkml:trace contextRef="#ctx0" brushRef="#br0" timeOffset="40721">17098 5057 24575,'61'0'0,"-1"0"0,1 0 0,0 0 0,4 0 0,-3 0 0,-1 0 0,-1 0 0,-1 0 0,-5 0 0,-6 0 0,-5 0 0,-8 0 0,-2 0 0,17 0 0,-14 0 0,6 0 0,-37 0 0,37 0 0,-37 0 0,27 0 0,-9 0 0,-7 0 0,5 0 0,0 0 0,-16 0 0,16 0 0,-21 0 0,21 0 0,-16 0 0,16 0 0,-21 0 0</inkml:trace>
  <inkml:trace contextRef="#ctx0" brushRef="#br0" timeOffset="56159">16980 5856 24575,'0'52'0,"0"-1"0,0 1 0,0 4 0,0 0 0,0-5 0,0 2 0,0-8 0,0 12 0,0-15 0,0-16 0,0 1 0,0-7 0,0-9 0,0-9 0,0 9 0,0-11 0,0 0 0,0 21 0,0-16 0,0 16 0,0 0 0,0-16 0,0 47 0,0-23 0,2 9 0,-4 2 0,-19 23 0,19-17 0,-1 0 0,-18 6 0,21 13 0,0-49 0,0 5 0,0-21 0,0 0 0</inkml:trace>
  <inkml:trace contextRef="#ctx0" brushRef="#br0" timeOffset="58471">17145 9502 24575,'61'0'0,"0"0"0,-1 0 0,1 0 0,-1 0 0,0 0 0,0 0 0,0 0 0,0 0 0,0 0 0,-1 0 0,0 0 0,-1 0 0,-1 0 0,0 0 0,1 0 0,6 0 0,2 0 0,-1 0 0,-6 0 0,-6 0 0,-5 0 0,2 0 0,13 0 0,0 0 0,-16 0 0,-21 0 0,-5 0 0,0 0 0,-16 0 0,16 0 0,-21 0 0</inkml:trace>
  <inkml:trace contextRef="#ctx0" brushRef="#br0" timeOffset="105513">14487 4657 24575,'0'-26'0,"0"5"0,0 21 0,0 0 0,21 0 0,-15 0 0,14 0 0,-20 0 0,0 0 0,-20 21 0,14-5 0,-4 13 0,-1 7 0,10 10 0,2 2 0,-1-8 0,0 1 0,3 12 0,-6-7 0,-17-20 0,14 6 0,-15-30 0,21 9 0,0-11 0,0 0 0,0 21 0,0-16 0,0 16 0,0-21 0,0 0 0,0 21 0,0 5 0,0 0 0,0 5 0,-21-7 0,16 33 0,-16-15 0,11 24 0,7-30 0,-7 22 0,10-9 0,0 9 0,-21-32 0,16 16 0,-16-37 0,21 37 0,0-37 0,0 16 0,0-21 0,0 0 0,0 10 0,0-7 0,0 7 0,0-10 0,0 0 0,0 21 0,0-15 0,0 14 0,0-20 0,0 0 0,0 21 0,0-15 0,0 46 0,0-23 0,-10 8 0,-1 4 0,6 22 0,-6-17 0,1-1 0,10 7 0,-10-8 0,-1-1 0,6-2 0,-6-6 0,1-2 0,10 4 0,0 7 0,0-28 0,0 26 0,0-37 0,0 16 0,0-21 0,0 21 0,0-16 0,-11 16 0,9-21 0,-9 0 0,11 0 0,0 0 0,0 0 0</inkml:trace>
  <inkml:trace contextRef="#ctx0" brushRef="#br0" timeOffset="108708">15358 8749 24575,'36'0'0,"15"0"0,5 0 0,-16 0 0,4 0 0,5 0 0,12 0 0,5 0 0,-2 0 0,-9 0 0,-4 0 0,-7-1 0,5 2 0,10 3 0,7 2 0,-2 0 0,-13-1 0,-12-3 0,-7 1 0,25 18 0,-30-21 0,14 0 0,-35 0 0,14 0 0,-20 0 0,0 0 0,0 0 0</inkml:trace>
  <inkml:trace contextRef="#ctx0" brushRef="#br0" timeOffset="112972">15569 9078 24575,'37'0'0,"3"0"0,6 0 0,2 0 0,3 0 0,-3 0 0,4 0 0,3 0 0,-2 0 0,3 0 0,1 0 0,-7 0 0,15 0 0,-4 0 0,11 0 0,-13 0 0,-39 0 0,1 21 0,-15-15 0,14 15 0,-20-21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30T06:09:53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3528 4775 24575,'46'0'0,"0"0"0,0 0 0,4 0 0,2 0 0,3 0 0,5 0 0,-2 0 0,4 0 0,3 0 0,3 0 0,1 0 0,1 0-1056,-9 0 1,1 0 0,0 0-1,2 0 1,2 0 0,2 0 0,4 0-1,4 0 1056,-20 0 0,4-1 0,2 1 0,3 0 0,2 0 0,1-1 0,1 1 0,1 0 0,1 0 0,0 0 0,-1 0 0,-1 0 0,-1 0 0,-1 0 0,-2 1 0,-2 0-303,5 0 0,-2 0 0,-1 0 1,-3 1-1,0 0 0,0-1 0,0 1 1,1 0-1,1 0 0,3 0 1,1 0-1,4 0 303,-13 0 0,2 0 0,4-1 0,1 1 0,3-1 0,1 1 0,1 0 0,1 0 0,0-1 0,0 1 0,0 0 0,-2 0 0,0 0 0,-3-1 0,-1 1 0,-2 0 0,-4 1 0,-3-1 0,-3 0 0,-5 0 0,24 2 0,-8 0 0,-6 0 0,-3 0 0,-1 0 0,2 1 0,4-1 2096,473 27-2096,-534-31 0,0 0 0,20 0 0,27 0 0,-8-5 0,8-3 0,3 0 0,-1 4 0,2 1 0,4-1 0,5 0-159,-10-1 0,3-1 1,3 0-1,2-1 1,2 0-1,2 0 1,1 0 158,-7 1 0,2 1 0,0-2 0,3 1 0,0 0 0,2 0 0,1 1 0,1-1 0,1 1 0,1 0 0,-8 1 0,1 0 0,1 1 0,0 0 0,2 0 0,0 0 0,2 1 0,-1-1 0,2 1 0,0-1 0,1 0 0,0 0 0,0 0 0,1 0 0,-9 0 0,2-1 0,0 1 0,1-1 0,0 0 0,1 0 0,0 0 0,1-1 0,-1 1 0,2 0 0,-1 0 0,0 0 0,1 1 0,-1-1 0,0 1 0,1 0 0,-1 0 0,-1 1-173,2-1 0,0 2 0,0-1 0,1 1 1,-1 0-1,1 0 0,-1 0 0,1 0 0,-1 1 1,1-1-1,-1 1 0,1 0 0,-1-1 0,0 1 1,0-1-1,0 1 0,0-1 0,-1 0 173,2 0 0,0 0 0,2-1 0,-1 1 0,1-1 0,0 1 0,-1-1 0,0 1 0,0 0 0,-1-1 0,-1 1 0,-1 0 0,-2-1 0,-1 1 0,-1 0 0,-3 1 0,-1-1-132,17 1 1,-3 0 0,-2 0-1,-3 0 1,-1 1 0,-2-1-1,-1 0 1,0 0 0,0-1 131,8-1 0,-2 0 0,-1-1 0,0 0 0,-2 0 0,0-1 0,0 0 0,-5 0 0,-2-1 0,0 0 0,0-1 0,0 1 0,2-1 0,3 0 0,-5 1 0,1 0 0,1-1 0,0 0 0,2 0 0,2 0 0,1 1 0,3 0 0,1 0-9,-9 1 0,1 1 0,3 0 0,0 0 0,3 0 0,0 0 0,1 1 0,1-1 0,0 1 0,1 0 0,-1-1 0,0 1 0,0 0 1,-1 0 8,-3 0 0,-1 0 0,1 0 0,0 0 0,-1 1 0,1-1 0,0 0 0,0 1 0,1-1 0,-1 1 0,1 0 0,0 0 0,1 0 0,0 1 0,0-1 0,-4 1 0,1 1 0,1-1 0,0 1 0,0 0 0,1 0 0,-1 0 0,1 0 0,0 1 0,0-1 0,0 1 0,0 0 0,0-1 0,-1 1 0,0 0 0,0 0 0,0-1 0,2 1 0,0 0 0,0 0 0,1 0 0,-1 0 0,0 0 0,0 0 0,0 0 0,-1 1 0,0-1 0,0 1 0,0-1 0,-1 1 0,0-1 0,-1 1 0,0 0 175,3 0 1,-1 0 0,1 0 0,0 0 0,-1 0 0,0 1 0,-1-1 0,0 1-1,-1-1 1,-1 1 0,-2 0 0,0 0 0,-2 0 0,-2 0-176,13 2 0,-1 1 0,-1-1 0,-2 1 0,-2 0 0,-2 0 0,-2 0 0,-2-1 0,-4-1 0,13 1 0,-4-1 0,-5 0 0,-2 0 0,-5 0 375,5 3 0,-6-1 0,2-1-375,10-4 0,4-3 0,5 0 189,-13 1 1,4 0 0,2 0 0,4 0 0,3 0-190,-10 0 0,2 0 0,3 0 0,2 0 0,1 0 0,2 0 0,0 0 0,1 0 0,-10 0 0,1 0 0,1 0 0,1 0 0,1 0 0,0 0 0,1 0 0,0 0 0,1 0 0,-1 0 0,0 0 0,-3 0 0,1 0 0,0 0 0,0 0 0,0 0 0,0-1 0,1 1 0,-1 0 0,1 0 0,1 0 0,-1 1 0,1-1-243,-3 0 1,1 1 0,0-1-1,1 1 1,0 0 0,0-1 0,0 1-1,0 0 1,-1 0 0,1 0 0,-1 0-1,0 0 1,-1 0 242,2 1 0,-1-1 0,-1 1 0,0 0 0,0 0 0,0 0 0,0 0 0,0 0 0,0 0 0,1 0 0,0 1 0,1-1 34,0 0 0,1 1 1,1 0-1,2-1 0,-1 1 1,1 0-1,-1 0 0,0 0 1,-2 0-1,-2 0 0,-1 0 1,-3 0-1,-4 0-34,16 0 0,-4 1 0,-4 0 0,-2 0 0,-1 0 0,1-1 0,1 1 0,5-1 0,3 1 0,0-1 0,-1 1 0,-3-1 0,-7-1 0,-7 0 499,4-2 1,-10 0 0,3 0-500,2-1 0,2 1 0,3 0 0,5 1 127,-7 0 1,4 2-1,3 0 1,3 1 0,0-1-1,1 1 1,-1-2-128,-7 0 0,1 0 0,1-1 0,-1 0 0,2 0 0,-1 1 0,2 1 0,-1 1 73,0 1 0,0 1 1,0 1-1,2 0 1,-1 1-1,1 0 0,-1 0 1,0 1-1,0-1-73,-1-1 0,0 1 0,0 0 0,0 0 0,0 0 0,-1 0 0,0 1 0,-2-1 0,0 1 0,8 1 0,-1 0 0,-1 0 0,-1 0 0,-1 1 0,-1 1 0,0 0-83,2 4 1,0 2-1,-2 0 1,0 0-1,0-2 1,1-2 82,1-4 0,1-3 0,1-1 0,-2-1 0,-2 1 0,-4 2 241,4 3 0,-4 1 1,-3 0-1,2-3-241,1-4 0,1-2 0,-4-1 0,-9-2 0,18 0 0,-63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EA480-FAED-44A7-B0CF-D7F3DF7642EB}" type="datetimeFigureOut">
              <a:rPr lang="en-PH" smtClean="0"/>
              <a:t>5/30/23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F1461-96C2-4222-BBBB-83024B2ACE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61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25D-D692-4F23-B4ED-47BAC7905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87E1-5839-4483-9223-97E95F831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144D-0DAF-4A95-8CE3-9E3003B5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FA10-0CB8-463A-B120-7085F89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04D1B-ADA8-4916-AA04-BC9ECA72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787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F04A-7FA5-4E9F-8B54-DB8594A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52A62-44D3-4EA0-9A11-16784DE8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A7854-ACC6-4C73-AA94-A6705D06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F258-510E-4F79-A669-ECAFF6D0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6444-D35A-4886-BE14-D09825C7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33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A6291-21AA-4EB6-88CB-52D2FD4E8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A1BE-4462-46EC-BBAE-1AC39802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E3CE-84E3-455D-901C-8474EE8B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4235A-3059-4AF8-B00F-C53C6D1B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9A31-7A88-401C-A0EF-3B18D0EE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93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13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0C6F-7F93-42EE-B39A-AE4EC9E8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BF09-21A7-4F3B-9ED9-BBFB5DF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D02A-4EC0-48FB-8CC7-FD15A51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19106-9346-479F-9187-1273A35F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AAD7-8F1C-4DC4-B4E8-C650E49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797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FF23-F845-44D8-95A6-53382C9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B851-0B9E-4142-9412-01762C25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C1D1-3809-4770-A127-61D443B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AA6E-CAA1-423C-8CB2-8EB9E2A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F0F-5C32-45A5-AD00-FC1E0FF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9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8E55-EF63-4434-AA4C-090F91E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52D9-9114-49E6-B66B-5CBFB999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EB7E5-308F-4FD2-AEBC-550EB1B01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DAF4-52A1-4F4A-8D14-39793A6B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53C25-A0D0-4BDC-BCAD-219E77A2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2776-3ABF-4D50-B5D8-CE9CA13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218C-D2A6-4541-BA52-49CC08D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D3EF-4885-41BD-B1DA-2D8DB5AB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03D4-9B77-4EB5-B0A1-E79D4B3BF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31272-9211-4F78-8C0C-1AC0EF66E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597C7-3D5D-4E45-BF5C-1EB7CC473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BA75E-EEDC-4E95-B13D-2B00DB81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97B82-93EE-4E13-8EB8-FA0123C5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C9F01-7154-49DA-9509-D8FB6BC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11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756-F873-4E3C-8E36-49E2690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1333D-8F2A-4056-A85B-26F02495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0A59F-1B80-466C-998F-47AB3BC5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A4FA4-34A3-49C3-B62F-8BBA35A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822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6E71D-5EF8-41D8-8F71-44DE718D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605E6-2121-4175-9B02-84F3D524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3DA1-42CA-434F-84BC-9424C17C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976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DEB3-3A48-4208-8510-7575BA8C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C4E7-8664-43D0-B26A-C8A6293E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F92C1-E474-4315-B1B5-9363CD24F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3FAF5-9312-48A5-9A2B-4353DCBF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E88E7-F31D-4B91-BC88-289190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6E6A-69C3-4540-90D0-9CD6D51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8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559D-55C6-463C-B812-0BBE76CF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7B1D3-29E0-4BE4-B89B-4F7CA990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587EC-458B-497B-AA07-6533097DE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B5F2-B204-41C8-A514-EA4AFD93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1BCF4-8179-42AF-9620-F0F4F926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AC17-18F8-4FDF-9574-4F95B403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6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338B-0952-4892-A4B2-4C538D51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5304-8128-4E9F-9978-526D6928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E1AF-429D-4481-9F12-F226EC8C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C046-3488-4271-867B-6B64A28EF1DF}" type="datetimeFigureOut">
              <a:rPr lang="en-PH" smtClean="0"/>
              <a:t>5/30/23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E95B-93B1-4DBA-9E1D-9311EF3E3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94E2-C76D-4DE0-94E9-24E315B27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75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customXml" Target="../ink/ink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dsilver.uk/wp-content/uploads/2020/03/intro_RL.pdf" TargetMode="External"/><Relationship Id="rId2" Type="http://schemas.openxmlformats.org/officeDocument/2006/relationships/hyperlink" Target="https://web.stanford.edu/class/cs234/slides/lecture1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E6401-2C04-467C-AAEB-D904A2EAFC7C}"/>
              </a:ext>
            </a:extLst>
          </p:cNvPr>
          <p:cNvSpPr/>
          <p:nvPr/>
        </p:nvSpPr>
        <p:spPr>
          <a:xfrm>
            <a:off x="2726346" y="1536398"/>
            <a:ext cx="6603023" cy="1037442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bg1"/>
                </a:solidFill>
                <a:latin typeface="Abadi" panose="020B0604020104020204" pitchFamily="34" charset="0"/>
              </a:rPr>
              <a:t>Model Free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7CA10-DCF9-4EDB-8E1E-32C3B0F020E9}"/>
              </a:ext>
            </a:extLst>
          </p:cNvPr>
          <p:cNvSpPr txBox="1"/>
          <p:nvPr/>
        </p:nvSpPr>
        <p:spPr>
          <a:xfrm>
            <a:off x="3710355" y="2798965"/>
            <a:ext cx="436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Elizer</a:t>
            </a:r>
            <a:r>
              <a:rPr lang="en-PH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PH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Ponio</a:t>
            </a:r>
            <a:r>
              <a:rPr lang="en-PH" sz="24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 Jr.</a:t>
            </a:r>
            <a:endParaRPr lang="en-PH" sz="2400" b="1" dirty="0">
              <a:solidFill>
                <a:schemeClr val="tx1">
                  <a:lumMod val="95000"/>
                  <a:lumOff val="5000"/>
                </a:schemeClr>
              </a:solidFill>
              <a:latin typeface="Book Antiqua" panose="02040602050305030304" pitchFamily="18" charset="0"/>
            </a:endParaRP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Faculty Member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B2FD2-DBDA-4BB9-96A3-9CCAACFDF96D}"/>
              </a:ext>
            </a:extLst>
          </p:cNvPr>
          <p:cNvSpPr txBox="1"/>
          <p:nvPr/>
        </p:nvSpPr>
        <p:spPr>
          <a:xfrm>
            <a:off x="2741002" y="3731976"/>
            <a:ext cx="63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Department of Computer Science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College of Computing and Information Technologies (CCIT)</a:t>
            </a:r>
          </a:p>
          <a:p>
            <a:pPr algn="ctr"/>
            <a:r>
              <a:rPr lang="en-PH" sz="160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26932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Policy Iteration using Action-Value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C058D-7ACC-3112-6295-F38911E4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46" y="1268915"/>
            <a:ext cx="8022132" cy="45950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3B7847-4D79-33EB-E50E-F014EC36602E}"/>
                  </a:ext>
                </a:extLst>
              </p14:cNvPr>
              <p14:cNvContentPartPr/>
              <p14:nvPr/>
            </p14:nvContentPartPr>
            <p14:xfrm>
              <a:off x="2497680" y="3200400"/>
              <a:ext cx="7214040" cy="297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3B7847-4D79-33EB-E50E-F014EC3660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8320" y="3191040"/>
                <a:ext cx="7232760" cy="29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194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Greedy Action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8EA33-BEAB-4798-8307-06E97B70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900" y="1162051"/>
            <a:ext cx="9825624" cy="50293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D85925-4909-5B17-F58A-51C46CFA2583}"/>
                  </a:ext>
                </a:extLst>
              </p14:cNvPr>
              <p14:cNvContentPartPr/>
              <p14:nvPr/>
            </p14:nvContentPartPr>
            <p14:xfrm>
              <a:off x="5351040" y="5079960"/>
              <a:ext cx="5657040" cy="15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D85925-4909-5B17-F58A-51C46CFA25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1680" y="5070600"/>
                <a:ext cx="5675760" cy="1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05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l-GR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ε</a:t>
            </a:r>
            <a:r>
              <a:rPr lang="en-US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PH" sz="4000" b="1" dirty="0">
                <a:latin typeface="+mn-lt"/>
              </a:rPr>
              <a:t>Greedy Action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5AF83-73A1-1683-BD7F-96830330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49" y="1441134"/>
            <a:ext cx="9224633" cy="40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2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l-GR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ε</a:t>
            </a:r>
            <a:r>
              <a:rPr lang="en-US" sz="4000" b="1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PH" sz="4000" b="1" dirty="0">
                <a:latin typeface="+mn-lt"/>
              </a:rPr>
              <a:t>Greedy Policy Improvement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C5765-EAA0-75FD-0694-3872C64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94" y="1017345"/>
            <a:ext cx="8527011" cy="50882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5F2EF1-A213-6BE9-8A8E-41D53385A176}"/>
                  </a:ext>
                </a:extLst>
              </p14:cNvPr>
              <p14:cNvContentPartPr/>
              <p14:nvPr/>
            </p14:nvContentPartPr>
            <p14:xfrm>
              <a:off x="2971800" y="3259440"/>
              <a:ext cx="7400160" cy="2913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5F2EF1-A213-6BE9-8A8E-41D53385A1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2440" y="3250080"/>
                <a:ext cx="7418880" cy="29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14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i="0" dirty="0">
                <a:solidFill>
                  <a:schemeClr val="bg2">
                    <a:lumMod val="75000"/>
                  </a:schemeClr>
                </a:solidFill>
                <a:effectLst/>
                <a:latin typeface="Calibri (Body)"/>
              </a:rPr>
              <a:t>ε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-Greedy Exploration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4271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Monte-Carlo Control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F69A7-F174-373F-C398-DD61ECD7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00" y="1062058"/>
            <a:ext cx="8062399" cy="52332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248A30-E84C-6DB8-346F-6E16768113F7}"/>
                  </a:ext>
                </a:extLst>
              </p14:cNvPr>
              <p14:cNvContentPartPr/>
              <p14:nvPr/>
            </p14:nvContentPartPr>
            <p14:xfrm>
              <a:off x="2751840" y="2853000"/>
              <a:ext cx="5029560" cy="331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248A30-E84C-6DB8-346F-6E16768113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2480" y="2843640"/>
                <a:ext cx="5048280" cy="3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535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GLIE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7F179-A5E8-F813-C11B-B6FED7B6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321" y="1041567"/>
            <a:ext cx="8953357" cy="52048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6422FF-2567-AF5A-3256-4DC83F1BC708}"/>
                  </a:ext>
                </a:extLst>
              </p14:cNvPr>
              <p14:cNvContentPartPr/>
              <p14:nvPr/>
            </p14:nvContentPartPr>
            <p14:xfrm>
              <a:off x="2692440" y="2387880"/>
              <a:ext cx="6976800" cy="3861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6422FF-2567-AF5A-3256-4DC83F1BC7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3080" y="2378520"/>
                <a:ext cx="6995520" cy="38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491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GLIE Monte Carlo Control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60C0B-FFF0-CF85-AF82-54B59672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84" y="1190601"/>
            <a:ext cx="8052832" cy="496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0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Monte Carlo Control in Blackjack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2592D-82AF-9397-BDF8-FDFE303F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368" y="1144789"/>
            <a:ext cx="7593264" cy="50067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7278C5-D20A-71F1-4BA3-5D557A723661}"/>
                  </a:ext>
                </a:extLst>
              </p14:cNvPr>
              <p14:cNvContentPartPr/>
              <p14:nvPr/>
            </p14:nvContentPartPr>
            <p14:xfrm>
              <a:off x="2496960" y="1599840"/>
              <a:ext cx="7316280" cy="4572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7278C5-D20A-71F1-4BA3-5D557A7236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7600" y="1590480"/>
                <a:ext cx="7335000" cy="45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7424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B2BAB-56A3-03FE-5D7F-4F2C3EB6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30" y="1111885"/>
            <a:ext cx="9333963" cy="50719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49F9C6-866F-0BD4-2A79-A2B2E28F02BB}"/>
                  </a:ext>
                </a:extLst>
              </p14:cNvPr>
              <p14:cNvContentPartPr/>
              <p14:nvPr/>
            </p14:nvContentPartPr>
            <p14:xfrm>
              <a:off x="541800" y="1091520"/>
              <a:ext cx="6316560" cy="349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49F9C6-866F-0BD4-2A79-A2B2E28F02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440" y="1082160"/>
                <a:ext cx="6335280" cy="35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84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b="1" i="0" dirty="0">
                <a:solidFill>
                  <a:srgbClr val="222222"/>
                </a:solidFill>
                <a:effectLst/>
                <a:latin typeface="Calibri (Body)"/>
              </a:rPr>
              <a:t>ε</a:t>
            </a:r>
            <a:r>
              <a:rPr lang="en-US" sz="2400" b="1" dirty="0">
                <a:solidFill>
                  <a:srgbClr val="222222"/>
                </a:solidFill>
                <a:latin typeface="Calibri (Body)"/>
              </a:rPr>
              <a:t>-Greedy Exploration</a:t>
            </a: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352786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1421C-E179-9FC2-0F19-FC877A2750CE}"/>
              </a:ext>
            </a:extLst>
          </p:cNvPr>
          <p:cNvSpPr txBox="1"/>
          <p:nvPr/>
        </p:nvSpPr>
        <p:spPr>
          <a:xfrm>
            <a:off x="627767" y="1283163"/>
            <a:ext cx="10936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A3B41"/>
                </a:solidFill>
                <a:effectLst/>
                <a:latin typeface="Calibri (Body)"/>
              </a:rPr>
              <a:t>is an on-policy algorithm where, in the current state, S, an action, A, is taken and the agent gets a reward, R, and ends up in the next state, S1, and takes action, A1, in S1, or in other words, the tuple S, A, R, S1, A1.</a:t>
            </a: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8C9870D-4732-4000-A9BC-1D584BCC3228}"/>
                  </a:ext>
                </a:extLst>
              </p14:cNvPr>
              <p14:cNvContentPartPr/>
              <p14:nvPr/>
            </p14:nvContentPartPr>
            <p14:xfrm>
              <a:off x="1270080" y="1600200"/>
              <a:ext cx="10448280" cy="27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8C9870D-4732-4000-A9BC-1D584BCC32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720" y="1590840"/>
                <a:ext cx="10467000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69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SARSA</a:t>
            </a:r>
            <a:endParaRPr lang="en-PH" sz="4000" b="1" dirty="0"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1421C-E179-9FC2-0F19-FC877A2750CE}"/>
              </a:ext>
            </a:extLst>
          </p:cNvPr>
          <p:cNvSpPr txBox="1"/>
          <p:nvPr/>
        </p:nvSpPr>
        <p:spPr>
          <a:xfrm>
            <a:off x="627767" y="1283163"/>
            <a:ext cx="1093646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Initialize the action-value estimates Q(s, a) to some arbitrary values.</a:t>
            </a:r>
          </a:p>
          <a:p>
            <a:pPr algn="l" fontAlgn="base"/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Set the initial state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s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Choose the initial action a using an epsilon-greedy policy based on the current Q values.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Take the action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a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and observe the reward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r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and the next state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s’.</a:t>
            </a: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Choose the next action 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a’ 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using an epsilon-greedy policy based on the updated Q values.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Update the action-value estimate for the current state-action pair using the SARSA update rule:</a:t>
            </a:r>
          </a:p>
          <a:p>
            <a:pPr algn="l" fontAlgn="base">
              <a:buFont typeface="+mj-lt"/>
              <a:buAutoNum type="arabicPeriod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Q(s, a) = Q(s, a) + alpha * (r + gamma * Q(s’, a’) – Q(s, a))</a:t>
            </a: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algn="l" fontAlgn="base">
              <a:buFont typeface="+mj-lt"/>
              <a:buAutoNum type="arabicPeriod"/>
            </a:pPr>
            <a:endParaRPr lang="en-US" sz="2400" b="0" i="0" dirty="0">
              <a:solidFill>
                <a:srgbClr val="273239"/>
              </a:solidFill>
              <a:effectLst/>
              <a:latin typeface="Calibri (Body)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648310-5659-A803-83A5-A5BFD10DF6FA}"/>
                  </a:ext>
                </a:extLst>
              </p14:cNvPr>
              <p14:cNvContentPartPr/>
              <p14:nvPr/>
            </p14:nvContentPartPr>
            <p14:xfrm>
              <a:off x="728280" y="5316480"/>
              <a:ext cx="8577000" cy="730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648310-5659-A803-83A5-A5BFD10DF6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920" y="5307120"/>
                <a:ext cx="859572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8616FE4-1BA1-A559-58B5-7CF32F7F6204}"/>
                  </a:ext>
                </a:extLst>
              </p14:cNvPr>
              <p14:cNvContentPartPr/>
              <p14:nvPr/>
            </p14:nvContentPartPr>
            <p14:xfrm>
              <a:off x="1015920" y="5316480"/>
              <a:ext cx="7349400" cy="74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8616FE4-1BA1-A559-58B5-7CF32F7F62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6560" y="5307120"/>
                <a:ext cx="7368120" cy="76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110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Outline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5C3E31-5ECB-40C9-043B-6608B9966A6E}"/>
              </a:ext>
            </a:extLst>
          </p:cNvPr>
          <p:cNvSpPr txBox="1"/>
          <p:nvPr/>
        </p:nvSpPr>
        <p:spPr>
          <a:xfrm>
            <a:off x="812463" y="1441134"/>
            <a:ext cx="1056707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Introduction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On-Policy and 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l-GR" sz="2400" i="0" dirty="0">
                <a:solidFill>
                  <a:schemeClr val="bg2">
                    <a:lumMod val="75000"/>
                  </a:schemeClr>
                </a:solidFill>
                <a:effectLst/>
                <a:latin typeface="Calibri (Body)"/>
              </a:rPr>
              <a:t>ε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-Greedy Exploration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1" dirty="0"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On-Policy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GLIE Monte-Carlo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SARSA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 </a:t>
            </a:r>
            <a:r>
              <a:rPr lang="en-US" sz="2400" b="1" dirty="0">
                <a:latin typeface="Calibri (Body)"/>
              </a:rPr>
              <a:t>Off-Policy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Q-Learning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5041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Off-Policy 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DD87D-202E-C02D-02E3-D09FB96B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41" y="1162051"/>
            <a:ext cx="10150870" cy="5014833"/>
          </a:xfrm>
          <a:prstGeom prst="rect">
            <a:avLst/>
          </a:prstGeom>
        </p:spPr>
      </p:pic>
      <p:pic>
        <p:nvPicPr>
          <p:cNvPr id="11" name="Picture 10" descr="A picture containing text, animated cartoon, cartoon, animation&#10;&#10;Description automatically generated">
            <a:extLst>
              <a:ext uri="{FF2B5EF4-FFF2-40B4-BE49-F238E27FC236}">
                <a16:creationId xmlns:a16="http://schemas.microsoft.com/office/drawing/2014/main" id="{FC2DBCEC-B8BD-6B44-2CE5-B089036BA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766" y="2245566"/>
            <a:ext cx="2524125" cy="1809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00FF7E-8CC7-E248-F76E-D37625A0AF26}"/>
                  </a:ext>
                </a:extLst>
              </p14:cNvPr>
              <p14:cNvContentPartPr/>
              <p14:nvPr/>
            </p14:nvContentPartPr>
            <p14:xfrm>
              <a:off x="2717640" y="1777680"/>
              <a:ext cx="4394880" cy="83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00FF7E-8CC7-E248-F76E-D37625A0AF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8280" y="1768320"/>
                <a:ext cx="4413600" cy="85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081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453F39-AA03-DCA8-5981-543B7081F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057484"/>
            <a:ext cx="7772400" cy="384432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A76148-D4A0-F1EA-D9E7-268B0210122F}"/>
                  </a:ext>
                </a:extLst>
              </p14:cNvPr>
              <p14:cNvContentPartPr/>
              <p14:nvPr/>
            </p14:nvContentPartPr>
            <p14:xfrm>
              <a:off x="3903120" y="4529520"/>
              <a:ext cx="2642040" cy="263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A76148-D4A0-F1EA-D9E7-268B021012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3760" y="4520160"/>
                <a:ext cx="2660760" cy="2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50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E4F83-330F-E83C-781E-F5022C54C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01"/>
            <a:ext cx="7772400" cy="46650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63B652-5090-D096-1628-90EDF207CDC9}"/>
                  </a:ext>
                </a:extLst>
              </p14:cNvPr>
              <p14:cNvContentPartPr/>
              <p14:nvPr/>
            </p14:nvContentPartPr>
            <p14:xfrm>
              <a:off x="1998000" y="838440"/>
              <a:ext cx="6282720" cy="262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63B652-5090-D096-1628-90EDF207CD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8640" y="829080"/>
                <a:ext cx="6301440" cy="26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02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4FEB964-F9A9-8A4C-EB78-53808874A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88" y="1760818"/>
            <a:ext cx="10738648" cy="36204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F93FC2-16D2-197E-717A-BA2C410CBF93}"/>
                  </a:ext>
                </a:extLst>
              </p14:cNvPr>
              <p14:cNvContentPartPr/>
              <p14:nvPr/>
            </p14:nvContentPartPr>
            <p14:xfrm>
              <a:off x="1253160" y="821520"/>
              <a:ext cx="9864000" cy="4606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F93FC2-16D2-197E-717A-BA2C410CBF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3800" y="812160"/>
                <a:ext cx="9882720" cy="462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93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918A7A-F3E3-FACF-F4A1-46570713B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57" y="1441134"/>
            <a:ext cx="7684685" cy="431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68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picture containing clipart, illustration, cartoon&#10;&#10;Description automatically generated">
            <a:extLst>
              <a:ext uri="{FF2B5EF4-FFF2-40B4-BE49-F238E27FC236}">
                <a16:creationId xmlns:a16="http://schemas.microsoft.com/office/drawing/2014/main" id="{AF360437-4A8E-F9A6-B9E9-573500F60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000" y="1846097"/>
            <a:ext cx="4538000" cy="28135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DFA6AD-10EE-BCC8-438E-9B0D0CE1B118}"/>
                  </a:ext>
                </a:extLst>
              </p14:cNvPr>
              <p14:cNvContentPartPr/>
              <p14:nvPr/>
            </p14:nvContentPartPr>
            <p14:xfrm>
              <a:off x="5664240" y="3005640"/>
              <a:ext cx="3539520" cy="2193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DFA6AD-10EE-BCC8-438E-9B0D0CE1B1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4880" y="2996280"/>
                <a:ext cx="3558240" cy="22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4022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0D56A4D-D78B-A687-72A1-2CFC45B7C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12" y="1337612"/>
            <a:ext cx="8988775" cy="38180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7D348F-72E5-57E5-0329-F862DF1E47A6}"/>
                  </a:ext>
                </a:extLst>
              </p14:cNvPr>
              <p14:cNvContentPartPr/>
              <p14:nvPr/>
            </p14:nvContentPartPr>
            <p14:xfrm>
              <a:off x="4766760" y="1134360"/>
              <a:ext cx="4631760" cy="469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7D348F-72E5-57E5-0329-F862DF1E47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7400" y="1125000"/>
                <a:ext cx="4650480" cy="47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803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F5B52C90-3890-AC63-2E1C-AAF181A08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6" y="1863579"/>
            <a:ext cx="5200221" cy="2925125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9EBBE99-DC3C-EFCE-2316-EF9077288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83" y="1857755"/>
            <a:ext cx="5210574" cy="29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6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5697D9A-D379-1521-2B09-83994636C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60" y="1306663"/>
            <a:ext cx="7554080" cy="42446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9DA418-EB47-BDE7-3707-D7073A02A280}"/>
                  </a:ext>
                </a:extLst>
              </p14:cNvPr>
              <p14:cNvContentPartPr/>
              <p14:nvPr/>
            </p14:nvContentPartPr>
            <p14:xfrm>
              <a:off x="4097880" y="5873760"/>
              <a:ext cx="4191480" cy="519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9DA418-EB47-BDE7-3707-D7073A02A2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8520" y="5864400"/>
                <a:ext cx="4210200" cy="5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1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2FA64EA-BB19-BFA2-3F05-5F49FDB8C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32" y="1310640"/>
            <a:ext cx="8290560" cy="46634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3177C8-D237-CAF3-1A74-A0331D59A461}"/>
                  </a:ext>
                </a:extLst>
              </p14:cNvPr>
              <p14:cNvContentPartPr/>
              <p14:nvPr/>
            </p14:nvContentPartPr>
            <p14:xfrm>
              <a:off x="5528880" y="3572280"/>
              <a:ext cx="4453560" cy="1762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3177C8-D237-CAF3-1A74-A0331D59A46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9520" y="3562920"/>
                <a:ext cx="4472280" cy="178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3014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purple square with white text&#10;&#10;Description automatically generated with low confidence">
            <a:extLst>
              <a:ext uri="{FF2B5EF4-FFF2-40B4-BE49-F238E27FC236}">
                <a16:creationId xmlns:a16="http://schemas.microsoft.com/office/drawing/2014/main" id="{F8B6D7D2-2101-8B8C-5FD3-E9E60BF9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99" y="1805376"/>
            <a:ext cx="10472201" cy="25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9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9E9A883-1C4A-73AE-B999-8C9ADDD71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23" y="1162051"/>
            <a:ext cx="8538353" cy="47977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A0D4B1-DDC4-59F3-A6A2-65732EAC8F3E}"/>
                  </a:ext>
                </a:extLst>
              </p14:cNvPr>
              <p14:cNvContentPartPr/>
              <p14:nvPr/>
            </p14:nvContentPartPr>
            <p14:xfrm>
              <a:off x="2404440" y="3336120"/>
              <a:ext cx="7916760" cy="2117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A0D4B1-DDC4-59F3-A6A2-65732EAC8F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5080" y="3326760"/>
                <a:ext cx="7935480" cy="21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019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Calibri (Body)"/>
              </a:rPr>
              <a:t>Q-Learning</a:t>
            </a:r>
            <a:endParaRPr lang="en-PH" sz="4000" b="1" dirty="0">
              <a:latin typeface="Calibri (Body)"/>
            </a:endParaRPr>
          </a:p>
        </p:txBody>
      </p:sp>
      <p:pic>
        <p:nvPicPr>
          <p:cNvPr id="11" name="Picture 10" descr="A red line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25C6A2B-2477-A1EA-182D-1FB8FA662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53" y="1017344"/>
            <a:ext cx="7058193" cy="5216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DAAFC5-946C-261D-881D-251530538FCD}"/>
                  </a:ext>
                </a:extLst>
              </p14:cNvPr>
              <p14:cNvContentPartPr/>
              <p14:nvPr/>
            </p14:nvContentPartPr>
            <p14:xfrm>
              <a:off x="4538160" y="1930680"/>
              <a:ext cx="4470840" cy="352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DAAFC5-946C-261D-881D-251530538F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28800" y="1921320"/>
                <a:ext cx="4489560" cy="35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332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</a:rPr>
              <a:t>Course Code: CCINCOM/L</a:t>
            </a:r>
            <a:endParaRPr lang="en-PH" sz="160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2915382" y="1849692"/>
            <a:ext cx="622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>
                <a:solidFill>
                  <a:schemeClr val="bg1"/>
                </a:solidFill>
                <a:latin typeface="Abadi" panose="020B0604020104020204" pitchFamily="34" charset="0"/>
              </a:rPr>
              <a:t>Review in Probability, Intro to RL Concepts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References</a:t>
            </a:r>
            <a:endParaRPr lang="en-PH" b="1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BBEC35-40CA-42D4-BC38-E13B39A6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352550"/>
            <a:ext cx="11343641" cy="49053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Images are licensed with Creative Commons. Can use without citing.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Prof. Emma </a:t>
            </a:r>
            <a:r>
              <a:rPr lang="en-US" sz="2000" dirty="0" err="1"/>
              <a:t>Brunskill’s</a:t>
            </a:r>
            <a:r>
              <a:rPr lang="en-US" sz="2000" dirty="0"/>
              <a:t> slides (CS234RL). </a:t>
            </a:r>
            <a:r>
              <a:rPr lang="en-US" sz="2000" dirty="0">
                <a:hlinkClick r:id="rId2"/>
              </a:rPr>
              <a:t>https://web.stanford.edu/class/cs234/slides/lecture1.pdf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David Silver’s slides. </a:t>
            </a:r>
            <a:r>
              <a:rPr lang="en-US" sz="2000" dirty="0">
                <a:hlinkClick r:id="rId3"/>
              </a:rPr>
              <a:t>https://www.davidsilver.uk/wp-content/uploads/2020/03/intro_RL.pdf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5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en-PH" b="1" dirty="0" err="1">
                <a:latin typeface="+mn-lt"/>
              </a:rPr>
              <a:t>efresher</a:t>
            </a:r>
            <a:endParaRPr lang="en-PH" b="1" dirty="0">
              <a:latin typeface="+mn-lt"/>
            </a:endParaRPr>
          </a:p>
        </p:txBody>
      </p:sp>
      <p:pic>
        <p:nvPicPr>
          <p:cNvPr id="12" name="Picture 1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0601DEC-C3F0-CC83-D057-562D9BDEB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1" y="1825417"/>
            <a:ext cx="5188385" cy="2918467"/>
          </a:xfrm>
          <a:prstGeom prst="rect">
            <a:avLst/>
          </a:prstGeom>
        </p:spPr>
      </p:pic>
      <p:pic>
        <p:nvPicPr>
          <p:cNvPr id="18" name="Picture 1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D87C8B2-83BF-72DC-E03D-69FACF1FA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417" y="1822183"/>
            <a:ext cx="5194136" cy="29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Uses of Model-Free Control </a:t>
            </a:r>
          </a:p>
        </p:txBody>
      </p:sp>
      <p:pic>
        <p:nvPicPr>
          <p:cNvPr id="11" name="Content Placeholder 2">
            <a:extLst>
              <a:ext uri="{FF2B5EF4-FFF2-40B4-BE49-F238E27FC236}">
                <a16:creationId xmlns:a16="http://schemas.microsoft.com/office/drawing/2014/main" id="{7B07A83C-1D91-888E-B575-3846F9B4D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989" y="1316062"/>
            <a:ext cx="6952021" cy="4351338"/>
          </a:xfrm>
        </p:spPr>
      </p:pic>
    </p:spTree>
    <p:extLst>
      <p:ext uri="{BB962C8B-B14F-4D97-AF65-F5344CB8AC3E}">
        <p14:creationId xmlns:p14="http://schemas.microsoft.com/office/powerpoint/2010/main" val="289272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On-Policy and Off-Policy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BB1E4A-CAA6-2EF2-CC93-937B9BD60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904" y="1308016"/>
            <a:ext cx="9714192" cy="3964334"/>
          </a:xfrm>
        </p:spPr>
      </p:pic>
    </p:spTree>
    <p:extLst>
      <p:ext uri="{BB962C8B-B14F-4D97-AF65-F5344CB8AC3E}">
        <p14:creationId xmlns:p14="http://schemas.microsoft.com/office/powerpoint/2010/main" val="3673957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Policy Iteration (Refresher)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D1783C-8086-CC20-58F3-9C4213E1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97" y="1009649"/>
            <a:ext cx="4848225" cy="3019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63C3E-3DAD-C378-DB99-372E2510D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73" y="1100151"/>
            <a:ext cx="3371850" cy="4629150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760CD446-1E68-EF7B-9E11-ED99A33C1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97" y="4338638"/>
            <a:ext cx="5336268" cy="17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38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/>
          <a:lstStyle/>
          <a:p>
            <a:r>
              <a:rPr lang="en-PH" b="1" dirty="0">
                <a:latin typeface="+mn-lt"/>
              </a:rPr>
              <a:t>Policy Iteration with Monte-Carlo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F5196-85BD-85AC-5D6E-B5269DF28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29" y="1434118"/>
            <a:ext cx="8434166" cy="475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3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REINFORCEMENT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>
                <a:solidFill>
                  <a:schemeClr val="bg1"/>
                </a:solidFill>
                <a:latin typeface="Abadi" panose="020B0604020104020204" pitchFamily="34" charset="0"/>
              </a:rPr>
              <a:t>Course Code: CCRNFLRL</a:t>
            </a:r>
            <a:endParaRPr lang="en-PH" sz="160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47D021-EEC4-42AC-B4C3-BC584CB5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92273"/>
            <a:ext cx="11458574" cy="869778"/>
          </a:xfrm>
        </p:spPr>
        <p:txBody>
          <a:bodyPr>
            <a:normAutofit/>
          </a:bodyPr>
          <a:lstStyle/>
          <a:p>
            <a:r>
              <a:rPr lang="en-PH" sz="3500" b="1" dirty="0">
                <a:latin typeface="+mn-lt"/>
              </a:rPr>
              <a:t>Model Free Policy Iteration using Action-Value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45FE9-4CC3-599F-1AFE-15917C9E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36" y="1305978"/>
            <a:ext cx="10585128" cy="40730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F40064-35F6-370A-F3D7-AA3DA3EA56FE}"/>
                  </a:ext>
                </a:extLst>
              </p14:cNvPr>
              <p14:cNvContentPartPr/>
              <p14:nvPr/>
            </p14:nvContentPartPr>
            <p14:xfrm>
              <a:off x="4648320" y="1227600"/>
              <a:ext cx="6800040" cy="461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F40064-35F6-370A-F3D7-AA3DA3EA56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8960" y="1218240"/>
                <a:ext cx="6818760" cy="46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2290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0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35a931-6b84-420a-938b-bf6e93596a85" xsi:nil="true"/>
    <lcf76f155ced4ddcb4097134ff3c332f xmlns="83665817-2bf1-470e-9d34-a1cdf51135f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972596D83CB9448D5CC5920EF207E5" ma:contentTypeVersion="15" ma:contentTypeDescription="Create a new document." ma:contentTypeScope="" ma:versionID="e0bf2008eb45d6d5fc139be6c8039e46">
  <xsd:schema xmlns:xsd="http://www.w3.org/2001/XMLSchema" xmlns:xs="http://www.w3.org/2001/XMLSchema" xmlns:p="http://schemas.microsoft.com/office/2006/metadata/properties" xmlns:ns2="83665817-2bf1-470e-9d34-a1cdf51135fc" xmlns:ns3="8635a931-6b84-420a-938b-bf6e93596a85" targetNamespace="http://schemas.microsoft.com/office/2006/metadata/properties" ma:root="true" ma:fieldsID="b3f89756f7e2a2b7ac115775bf8004ea" ns2:_="" ns3:_="">
    <xsd:import namespace="83665817-2bf1-470e-9d34-a1cdf51135fc"/>
    <xsd:import namespace="8635a931-6b84-420a-938b-bf6e93596a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65817-2bf1-470e-9d34-a1cdf51135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475df7c-731a-48f9-b587-d0ce67fd34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5a931-6b84-420a-938b-bf6e93596a8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986c5e2-b559-48f3-87de-f99f25e7b445}" ma:internalName="TaxCatchAll" ma:showField="CatchAllData" ma:web="8635a931-6b84-420a-938b-bf6e93596a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5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6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7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Props1.xml><?xml version="1.0" encoding="utf-8"?>
<ds:datastoreItem xmlns:ds="http://schemas.openxmlformats.org/officeDocument/2006/customXml" ds:itemID="{1E432C16-7313-413A-AE06-D8B8B05337A0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CAEBBB30-5DD1-4E52-82DE-A02E4733D29A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11BDA43E-947F-4629-A7CA-0F1298F3BE3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999E179-E0BD-40A6-9179-FDE9AD04F1CC}">
  <ds:schemaRefs>
    <ds:schemaRef ds:uri="http://schemas.microsoft.com/office/2006/metadata/properties"/>
    <ds:schemaRef ds:uri="http://schemas.microsoft.com/office/infopath/2007/PartnerControls"/>
    <ds:schemaRef ds:uri="8635a931-6b84-420a-938b-bf6e93596a85"/>
    <ds:schemaRef ds:uri="83665817-2bf1-470e-9d34-a1cdf51135fc"/>
  </ds:schemaRefs>
</ds:datastoreItem>
</file>

<file path=customXml/itemProps3.xml><?xml version="1.0" encoding="utf-8"?>
<ds:datastoreItem xmlns:ds="http://schemas.openxmlformats.org/officeDocument/2006/customXml" ds:itemID="{BB604A8B-05E3-451E-8C75-68576FF964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3665817-2bf1-470e-9d34-a1cdf51135fc"/>
    <ds:schemaRef ds:uri="8635a931-6b84-420a-938b-bf6e93596a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4D067AF-DC92-4F11-82F5-13007749D8F7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C0AE690A-6DA2-4539-97E4-9CACEDAE07A0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D4724DF-B3D7-4FCF-AA8F-856D3FC7F82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79BED0A-E20E-4F16-91D3-BB18BCF17AE7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F166DAC8-4ECC-4130-9B37-BEDCB54573DF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DB215FA1-4FD3-42FD-A00D-2232EB3452B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6628</TotalTime>
  <Words>1351</Words>
  <Application>Microsoft Macintosh PowerPoint</Application>
  <PresentationFormat>Widescreen</PresentationFormat>
  <Paragraphs>296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Abadi</vt:lpstr>
      <vt:lpstr>Arial</vt:lpstr>
      <vt:lpstr>Book Antiqua</vt:lpstr>
      <vt:lpstr>Calibri</vt:lpstr>
      <vt:lpstr>Calibri (Body)</vt:lpstr>
      <vt:lpstr>Calibri Light</vt:lpstr>
      <vt:lpstr>times new roman</vt:lpstr>
      <vt:lpstr>Wingdings</vt:lpstr>
      <vt:lpstr>Office Theme</vt:lpstr>
      <vt:lpstr>Storyboard Layouts</vt:lpstr>
      <vt:lpstr>PowerPoint Presentation</vt:lpstr>
      <vt:lpstr>Outline </vt:lpstr>
      <vt:lpstr>Refresher</vt:lpstr>
      <vt:lpstr>Refresher</vt:lpstr>
      <vt:lpstr>Uses of Model-Free Control </vt:lpstr>
      <vt:lpstr>On-Policy and Off-Policy</vt:lpstr>
      <vt:lpstr>Policy Iteration (Refresher)</vt:lpstr>
      <vt:lpstr>Policy Iteration with Monte-Carlo</vt:lpstr>
      <vt:lpstr>Model Free Policy Iteration using Action-Value Function</vt:lpstr>
      <vt:lpstr>Policy Iteration using Action-Value Function</vt:lpstr>
      <vt:lpstr>Greedy Action Selection</vt:lpstr>
      <vt:lpstr>ε-Greedy Action Selection</vt:lpstr>
      <vt:lpstr>ε-Greedy Policy Improvement</vt:lpstr>
      <vt:lpstr>Outline </vt:lpstr>
      <vt:lpstr>Monte-Carlo Control</vt:lpstr>
      <vt:lpstr>GLIE</vt:lpstr>
      <vt:lpstr>GLIE Monte Carlo Control</vt:lpstr>
      <vt:lpstr>Monte Carlo Control in Blackjack</vt:lpstr>
      <vt:lpstr>SARSA</vt:lpstr>
      <vt:lpstr>SARSA</vt:lpstr>
      <vt:lpstr>SARSA</vt:lpstr>
      <vt:lpstr>Outline </vt:lpstr>
      <vt:lpstr>Off-Policy 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Q-Learning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Imperial</dc:creator>
  <cp:lastModifiedBy>Ponio, Elizer Jr</cp:lastModifiedBy>
  <cp:revision>122</cp:revision>
  <dcterms:created xsi:type="dcterms:W3CDTF">2020-07-20T06:14:24Z</dcterms:created>
  <dcterms:modified xsi:type="dcterms:W3CDTF">2023-05-30T08:16:01Z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0x010100A8972596D83CB9448D5CC5920EF207E5</vt:lpwstr>
  </property>
</Properties>
</file>